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073"/>
    <p:restoredTop sz="93027"/>
  </p:normalViewPr>
  <p:slideViewPr>
    <p:cSldViewPr snapToGrid="0" snapToObjects="1">
      <p:cViewPr varScale="1">
        <p:scale>
          <a:sx n="93" d="100"/>
          <a:sy n="93" d="100"/>
        </p:scale>
        <p:origin x="100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7CDB-294A-3D40-9326-2551AE34497D}" type="datetimeFigureOut">
              <a:rPr lang="hu-HU" smtClean="0"/>
              <a:t>2018. 11. 20.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1387-9437-7A40-84BB-994AEBF554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0544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
Második szint
Harmadik szint
Negyedik szint
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7CDB-294A-3D40-9326-2551AE34497D}" type="datetimeFigureOut">
              <a:rPr lang="hu-HU" smtClean="0"/>
              <a:t>2018. 11. 20.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1387-9437-7A40-84BB-994AEBF554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9635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/>
              <a:t>Mintaszöveg szerkesztése
Második szint
Harmadik szint
Negyedik szint
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7CDB-294A-3D40-9326-2551AE34497D}" type="datetimeFigureOut">
              <a:rPr lang="hu-HU" smtClean="0"/>
              <a:t>2018. 11. 20.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1387-9437-7A40-84BB-994AEBF554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7750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
Második szint
Harmadik szint
Negyedik szint
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7CDB-294A-3D40-9326-2551AE34497D}" type="datetimeFigureOut">
              <a:rPr lang="hu-HU" smtClean="0"/>
              <a:t>2018. 11. 20.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1387-9437-7A40-84BB-994AEBF554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5258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
Második szint
Harmadik szint
Negyedik szint
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7CDB-294A-3D40-9326-2551AE34497D}" type="datetimeFigureOut">
              <a:rPr lang="hu-HU" smtClean="0"/>
              <a:t>2018. 11. 20.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1387-9437-7A40-84BB-994AEBF554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7301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
Második szint
Harmadik szint
Negyedik szint
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
Második szint
Harmadik szint
Negyedik szint
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7CDB-294A-3D40-9326-2551AE34497D}" type="datetimeFigureOut">
              <a:rPr lang="hu-HU" smtClean="0"/>
              <a:t>2018. 11. 20.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1387-9437-7A40-84BB-994AEBF554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0038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
Második szint
Harmadik szint
Negyedik szint
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/>
              <a:t>Mintaszöveg szerkesztése
Második szint
Harmadik szint
Negyedik szint
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
Második szint
Harmadik szint
Negyedik szint
Ötödik szint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/>
              <a:t>Mintaszöveg szerkesztése
Második szint
Harmadik szint
Negyedik szint
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7CDB-294A-3D40-9326-2551AE34497D}" type="datetimeFigureOut">
              <a:rPr lang="hu-HU" smtClean="0"/>
              <a:t>2018. 11. 20.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1387-9437-7A40-84BB-994AEBF554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2880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7CDB-294A-3D40-9326-2551AE34497D}" type="datetimeFigureOut">
              <a:rPr lang="hu-HU" smtClean="0"/>
              <a:t>2018. 11. 20.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1387-9437-7A40-84BB-994AEBF554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785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7CDB-294A-3D40-9326-2551AE34497D}" type="datetimeFigureOut">
              <a:rPr lang="hu-HU" smtClean="0"/>
              <a:t>2018. 11. 20.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1387-9437-7A40-84BB-994AEBF554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5977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
Második szint
Harmadik szint
Negyedik szint
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
Második szint
Harmadik szint
Negyedik szint
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7CDB-294A-3D40-9326-2551AE34497D}" type="datetimeFigureOut">
              <a:rPr lang="hu-HU" smtClean="0"/>
              <a:t>2018. 11. 20.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1387-9437-7A40-84BB-994AEBF554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416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
Második szint
Harmadik szint
Negyedik szint
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57CDB-294A-3D40-9326-2551AE34497D}" type="datetimeFigureOut">
              <a:rPr lang="hu-HU" smtClean="0"/>
              <a:t>2018. 11. 20.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1387-9437-7A40-84BB-994AEBF554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2205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
Második szint
Harmadik szint
Negyedik szint
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57CDB-294A-3D40-9326-2551AE34497D}" type="datetimeFigureOut">
              <a:rPr lang="hu-HU" smtClean="0"/>
              <a:t>2018. 11. 20.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C1387-9437-7A40-84BB-994AEBF554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343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vho.org/e-learnin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6629179-B502-2445-921F-221796CE46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3646" y="113833"/>
            <a:ext cx="7301753" cy="1809096"/>
          </a:xfrm>
        </p:spPr>
        <p:txBody>
          <a:bodyPr/>
          <a:lstStyle/>
          <a:p>
            <a:r>
              <a:rPr lang="hu-HU" dirty="0"/>
              <a:t>Előadás címe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05E488F5-1DA0-D340-9E60-9F41BD06A6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6010835"/>
            <a:ext cx="6858000" cy="1043034"/>
          </a:xfrm>
        </p:spPr>
        <p:txBody>
          <a:bodyPr/>
          <a:lstStyle/>
          <a:p>
            <a:r>
              <a:rPr lang="hu-HU" dirty="0"/>
              <a:t>Előadó neve</a:t>
            </a:r>
          </a:p>
          <a:p>
            <a:r>
              <a:rPr lang="hu-HU" dirty="0"/>
              <a:t>Cég</a:t>
            </a:r>
          </a:p>
        </p:txBody>
      </p:sp>
    </p:spTree>
    <p:extLst>
      <p:ext uri="{BB962C8B-B14F-4D97-AF65-F5344CB8AC3E}">
        <p14:creationId xmlns:p14="http://schemas.microsoft.com/office/powerpoint/2010/main" val="3770296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E0FE704-0B64-0A43-88C1-D869CF6F8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4565" y="322729"/>
            <a:ext cx="5516656" cy="1327619"/>
          </a:xfrm>
        </p:spPr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11E6FC8-F2C7-0B4B-9507-E38AAA0B0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8566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2C96833-653A-614E-A662-E439105CA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5624" y="365126"/>
            <a:ext cx="5879726" cy="132556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A06B5E9-DAEF-9A45-A52A-4DE04D960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98299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4F2DE57-E82B-0A47-9121-DA4526B46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9070" y="365126"/>
            <a:ext cx="5866279" cy="132556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1F4F4B2-16B8-BF48-B301-61AB4BC29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35749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>
            <a:extLst>
              <a:ext uri="{FF2B5EF4-FFF2-40B4-BE49-F238E27FC236}">
                <a16:creationId xmlns:a16="http://schemas.microsoft.com/office/drawing/2014/main" id="{F0971CA2-BF1B-E94A-A786-D5079D4954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0270" y="302092"/>
            <a:ext cx="7772400" cy="1298108"/>
          </a:xfrm>
        </p:spPr>
        <p:txBody>
          <a:bodyPr/>
          <a:lstStyle/>
          <a:p>
            <a:r>
              <a:rPr lang="hu-HU" dirty="0"/>
              <a:t>Köszönöm a figyelmet!</a:t>
            </a:r>
          </a:p>
        </p:txBody>
      </p:sp>
      <p:sp>
        <p:nvSpPr>
          <p:cNvPr id="5" name="Alcím 4">
            <a:extLst>
              <a:ext uri="{FF2B5EF4-FFF2-40B4-BE49-F238E27FC236}">
                <a16:creationId xmlns:a16="http://schemas.microsoft.com/office/drawing/2014/main" id="{082DB338-EC1B-034F-93B0-65AD86901A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49071" y="2426308"/>
            <a:ext cx="3805518" cy="1655762"/>
          </a:xfrm>
        </p:spPr>
        <p:txBody>
          <a:bodyPr/>
          <a:lstStyle/>
          <a:p>
            <a:r>
              <a:rPr lang="hu-HU" dirty="0"/>
              <a:t>Előadó neve</a:t>
            </a:r>
          </a:p>
          <a:p>
            <a:r>
              <a:rPr lang="hu-HU" dirty="0"/>
              <a:t>Előadó elérhetősége</a:t>
            </a:r>
          </a:p>
        </p:txBody>
      </p:sp>
      <p:sp>
        <p:nvSpPr>
          <p:cNvPr id="9" name="Alcím 4">
            <a:extLst>
              <a:ext uri="{FF2B5EF4-FFF2-40B4-BE49-F238E27FC236}">
                <a16:creationId xmlns:a16="http://schemas.microsoft.com/office/drawing/2014/main" id="{CFB3832E-2916-CF4F-9AC2-9D186322699E}"/>
              </a:ext>
            </a:extLst>
          </p:cNvPr>
          <p:cNvSpPr txBox="1">
            <a:spLocks/>
          </p:cNvSpPr>
          <p:nvPr/>
        </p:nvSpPr>
        <p:spPr>
          <a:xfrm>
            <a:off x="2904565" y="6278422"/>
            <a:ext cx="5818093" cy="546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>
                <a:hlinkClick r:id="rId3"/>
              </a:rPr>
              <a:t>www.tavho.org/e-learning</a:t>
            </a:r>
            <a:r>
              <a:rPr lang="hu-H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2454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</TotalTime>
  <Words>20</Words>
  <Application>Microsoft Macintosh PowerPoint</Application>
  <PresentationFormat>Diavetítés a képernyőre (4:3 oldalarány)</PresentationFormat>
  <Paragraphs>7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Office-téma</vt:lpstr>
      <vt:lpstr>Előadás címe</vt:lpstr>
      <vt:lpstr>PowerPoint-bemutató</vt:lpstr>
      <vt:lpstr>PowerPoint-bemutató</vt:lpstr>
      <vt:lpstr>PowerPoint-bemutató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Nagy Edit</dc:creator>
  <cp:lastModifiedBy>Nagy Edit</cp:lastModifiedBy>
  <cp:revision>5</cp:revision>
  <dcterms:created xsi:type="dcterms:W3CDTF">2018-11-14T08:08:37Z</dcterms:created>
  <dcterms:modified xsi:type="dcterms:W3CDTF">2018-11-20T08:44:03Z</dcterms:modified>
</cp:coreProperties>
</file>