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1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AFD60-C845-4E28-A7AB-185CE62C3D9B}" type="datetimeFigureOut">
              <a:rPr lang="hu-HU" smtClean="0"/>
              <a:t>2023. 09. 15.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1BB0E-9493-479F-B9A5-B362E6D063F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34114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AFD60-C845-4E28-A7AB-185CE62C3D9B}" type="datetimeFigureOut">
              <a:rPr lang="hu-HU" smtClean="0"/>
              <a:t>2023. 09. 15.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1BB0E-9493-479F-B9A5-B362E6D063F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08968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AFD60-C845-4E28-A7AB-185CE62C3D9B}" type="datetimeFigureOut">
              <a:rPr lang="hu-HU" smtClean="0"/>
              <a:t>2023. 09. 15.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1BB0E-9493-479F-B9A5-B362E6D063F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58040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AFD60-C845-4E28-A7AB-185CE62C3D9B}" type="datetimeFigureOut">
              <a:rPr lang="hu-HU" smtClean="0"/>
              <a:t>2023. 09. 15.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1BB0E-9493-479F-B9A5-B362E6D063F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46151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AFD60-C845-4E28-A7AB-185CE62C3D9B}" type="datetimeFigureOut">
              <a:rPr lang="hu-HU" smtClean="0"/>
              <a:t>2023. 09. 15.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1BB0E-9493-479F-B9A5-B362E6D063F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72416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AFD60-C845-4E28-A7AB-185CE62C3D9B}" type="datetimeFigureOut">
              <a:rPr lang="hu-HU" smtClean="0"/>
              <a:t>2023. 09. 15.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1BB0E-9493-479F-B9A5-B362E6D063F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93227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AFD60-C845-4E28-A7AB-185CE62C3D9B}" type="datetimeFigureOut">
              <a:rPr lang="hu-HU" smtClean="0"/>
              <a:t>2023. 09. 15.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1BB0E-9493-479F-B9A5-B362E6D063F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43243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AFD60-C845-4E28-A7AB-185CE62C3D9B}" type="datetimeFigureOut">
              <a:rPr lang="hu-HU" smtClean="0"/>
              <a:t>2023. 09. 15.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1BB0E-9493-479F-B9A5-B362E6D063F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77338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AFD60-C845-4E28-A7AB-185CE62C3D9B}" type="datetimeFigureOut">
              <a:rPr lang="hu-HU" smtClean="0"/>
              <a:t>2023. 09. 15.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1BB0E-9493-479F-B9A5-B362E6D063F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65063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AFD60-C845-4E28-A7AB-185CE62C3D9B}" type="datetimeFigureOut">
              <a:rPr lang="hu-HU" smtClean="0"/>
              <a:t>2023. 09. 15.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1BB0E-9493-479F-B9A5-B362E6D063F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71822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AFD60-C845-4E28-A7AB-185CE62C3D9B}" type="datetimeFigureOut">
              <a:rPr lang="hu-HU" smtClean="0"/>
              <a:t>2023. 09. 15.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1BB0E-9493-479F-B9A5-B362E6D063F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37485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AFD60-C845-4E28-A7AB-185CE62C3D9B}" type="datetimeFigureOut">
              <a:rPr lang="hu-HU" smtClean="0"/>
              <a:t>2023. 09. 15.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1BB0E-9493-479F-B9A5-B362E6D063F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78719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999720"/>
            <a:ext cx="10515600" cy="5053018"/>
          </a:xfrm>
        </p:spPr>
        <p:txBody>
          <a:bodyPr/>
          <a:lstStyle/>
          <a:p>
            <a:endParaRPr lang="hu-HU" dirty="0"/>
          </a:p>
        </p:txBody>
      </p:sp>
      <p:pic>
        <p:nvPicPr>
          <p:cNvPr id="1025" name="Kép 516167085" descr="A képen szöveg, Betűtípus, embléma, Grafika látható&#10;&#10;Automatikusan generált leírá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2692" y="6159266"/>
            <a:ext cx="1240773" cy="627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12287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152399" y="152400"/>
            <a:ext cx="24357697" cy="326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52399" y="1381124"/>
            <a:ext cx="2435769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8" name="Téglalap 7"/>
          <p:cNvSpPr/>
          <p:nvPr/>
        </p:nvSpPr>
        <p:spPr>
          <a:xfrm>
            <a:off x="3242678" y="6361978"/>
            <a:ext cx="6060604" cy="329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715645" algn="ctr">
              <a:lnSpc>
                <a:spcPct val="115000"/>
              </a:lnSpc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US" sz="700" dirty="0" smtClean="0">
                <a:effectLst/>
                <a:latin typeface="Roboto"/>
                <a:ea typeface="MS Mincho"/>
                <a:cs typeface="Times New Roman" panose="02020603050405020304" pitchFamily="18" charset="0"/>
              </a:rPr>
              <a:t>This project was supported as part of Sustainable Energy, an </a:t>
            </a:r>
            <a:r>
              <a:rPr lang="en-US" sz="700" dirty="0" err="1" smtClean="0">
                <a:effectLst/>
                <a:latin typeface="Roboto"/>
                <a:ea typeface="MS Mincho"/>
                <a:cs typeface="Times New Roman" panose="02020603050405020304" pitchFamily="18" charset="0"/>
              </a:rPr>
              <a:t>Interreg</a:t>
            </a:r>
            <a:r>
              <a:rPr lang="en-US" sz="700" dirty="0" smtClean="0">
                <a:effectLst/>
                <a:latin typeface="Roboto"/>
                <a:ea typeface="MS Mincho"/>
                <a:cs typeface="Times New Roman" panose="02020603050405020304" pitchFamily="18" charset="0"/>
              </a:rPr>
              <a:t> Danube Region </a:t>
            </a:r>
            <a:r>
              <a:rPr lang="en-US" sz="700" dirty="0" err="1" smtClean="0">
                <a:effectLst/>
                <a:latin typeface="Roboto"/>
                <a:ea typeface="MS Mincho"/>
                <a:cs typeface="Times New Roman" panose="02020603050405020304" pitchFamily="18" charset="0"/>
              </a:rPr>
              <a:t>Programme</a:t>
            </a:r>
            <a:r>
              <a:rPr lang="en-US" sz="700" dirty="0" smtClean="0">
                <a:effectLst/>
                <a:latin typeface="Roboto"/>
                <a:ea typeface="MS Mincho"/>
                <a:cs typeface="Times New Roman" panose="02020603050405020304" pitchFamily="18" charset="0"/>
              </a:rPr>
              <a:t> project co-funded by the European Union (ERDF fund) with the financial contribution of partner states and institutions.</a:t>
            </a:r>
            <a:endParaRPr lang="hu-HU" sz="1000" dirty="0">
              <a:effectLst/>
              <a:latin typeface="Trebuchet MS" panose="020B0603020202020204" pitchFamily="34" charset="0"/>
              <a:ea typeface="MS Mincho"/>
              <a:cs typeface="Times New Roman" panose="02020603050405020304" pitchFamily="18" charset="0"/>
            </a:endParaRPr>
          </a:p>
        </p:txBody>
      </p:sp>
      <p:pic>
        <p:nvPicPr>
          <p:cNvPr id="13" name="Obrázek 4">
            <a:extLst>
              <a:ext uri="{FF2B5EF4-FFF2-40B4-BE49-F238E27FC236}">
                <a16:creationId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oel="http://schemas.microsoft.com/office/2019/extlst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6="http://schemas.microsoft.com/office/drawing/2014/main" xmlns:lc="http://schemas.openxmlformats.org/drawingml/2006/lockedCanvas" id="{9E5203A8-97EC-4AC4-B412-70708849C783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4" b="16568"/>
          <a:stretch/>
        </p:blipFill>
        <p:spPr>
          <a:xfrm>
            <a:off x="978302" y="6183732"/>
            <a:ext cx="791497" cy="662470"/>
          </a:xfrm>
          <a:prstGeom prst="rect">
            <a:avLst/>
          </a:prstGeom>
        </p:spPr>
      </p:pic>
      <p:pic>
        <p:nvPicPr>
          <p:cNvPr id="14" name="Picture 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76104" y="117174"/>
            <a:ext cx="1423035" cy="70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Kép 9"/>
          <p:cNvPicPr>
            <a:picLocks noChangeAspect="1"/>
          </p:cNvPicPr>
          <p:nvPr/>
        </p:nvPicPr>
        <p:blipFill rotWithShape="1">
          <a:blip r:embed="rId5"/>
          <a:srcRect l="1" t="17375" r="-1549"/>
          <a:stretch/>
        </p:blipFill>
        <p:spPr>
          <a:xfrm>
            <a:off x="866004" y="129785"/>
            <a:ext cx="4691186" cy="724041"/>
          </a:xfrm>
          <a:prstGeom prst="rect">
            <a:avLst/>
          </a:prstGeom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809210" y="152400"/>
            <a:ext cx="1004305" cy="649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11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4119</TotalTime>
  <Words>35</Words>
  <Application>Microsoft Office PowerPoint</Application>
  <PresentationFormat>Szélesvásznú</PresentationFormat>
  <Paragraphs>1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MS Mincho</vt:lpstr>
      <vt:lpstr>Roboto</vt:lpstr>
      <vt:lpstr>Times New Roman</vt:lpstr>
      <vt:lpstr>Trebuchet MS</vt:lpstr>
      <vt:lpstr>Office-téma</vt:lpstr>
      <vt:lpstr>PowerPoint bemutató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Marci</dc:creator>
  <cp:lastModifiedBy>Marci</cp:lastModifiedBy>
  <cp:revision>5</cp:revision>
  <dcterms:created xsi:type="dcterms:W3CDTF">2023-09-15T14:13:06Z</dcterms:created>
  <dcterms:modified xsi:type="dcterms:W3CDTF">2023-09-18T10:52:12Z</dcterms:modified>
</cp:coreProperties>
</file>