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472" r:id="rId3"/>
    <p:sldId id="473" r:id="rId4"/>
    <p:sldId id="475" r:id="rId5"/>
    <p:sldId id="474" r:id="rId6"/>
    <p:sldId id="476" r:id="rId7"/>
    <p:sldId id="367" r:id="rId8"/>
    <p:sldId id="369" r:id="rId9"/>
    <p:sldId id="375" r:id="rId10"/>
    <p:sldId id="419" r:id="rId11"/>
    <p:sldId id="414" r:id="rId12"/>
    <p:sldId id="412" r:id="rId13"/>
    <p:sldId id="410" r:id="rId14"/>
    <p:sldId id="411" r:id="rId15"/>
    <p:sldId id="426" r:id="rId16"/>
    <p:sldId id="477" r:id="rId17"/>
    <p:sldId id="482" r:id="rId18"/>
    <p:sldId id="368" r:id="rId19"/>
    <p:sldId id="478" r:id="rId20"/>
    <p:sldId id="481" r:id="rId21"/>
    <p:sldId id="479" r:id="rId22"/>
    <p:sldId id="315" r:id="rId23"/>
    <p:sldId id="480" r:id="rId24"/>
    <p:sldId id="417" r:id="rId25"/>
    <p:sldId id="428" r:id="rId26"/>
    <p:sldId id="384" r:id="rId27"/>
    <p:sldId id="381" r:id="rId28"/>
    <p:sldId id="385" r:id="rId29"/>
    <p:sldId id="382" r:id="rId30"/>
    <p:sldId id="386" r:id="rId31"/>
    <p:sldId id="468" r:id="rId32"/>
    <p:sldId id="282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3027"/>
  </p:normalViewPr>
  <p:slideViewPr>
    <p:cSldViewPr snapToGrid="0" snapToObjects="1">
      <p:cViewPr varScale="1">
        <p:scale>
          <a:sx n="81" d="100"/>
          <a:sy n="81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Sheet1!$A$5:$A$206</c:f>
              <c:numCache>
                <c:formatCode>General</c:formatCode>
                <c:ptCount val="2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Sheet1!$B$5:$B$206</c:f>
              <c:numCache>
                <c:formatCode>General</c:formatCode>
                <c:ptCount val="202"/>
                <c:pt idx="0">
                  <c:v>0.8414709848078965</c:v>
                </c:pt>
                <c:pt idx="1">
                  <c:v>0.90929742682568171</c:v>
                </c:pt>
                <c:pt idx="2">
                  <c:v>0.14112000805986721</c:v>
                </c:pt>
                <c:pt idx="3">
                  <c:v>-0.7568024953079282</c:v>
                </c:pt>
                <c:pt idx="4">
                  <c:v>-0.95892427466313845</c:v>
                </c:pt>
                <c:pt idx="5">
                  <c:v>-0.27941549819892586</c:v>
                </c:pt>
                <c:pt idx="6">
                  <c:v>0.65698659871878906</c:v>
                </c:pt>
                <c:pt idx="7">
                  <c:v>0.98935824662338179</c:v>
                </c:pt>
                <c:pt idx="8">
                  <c:v>0.41211848524175659</c:v>
                </c:pt>
                <c:pt idx="9">
                  <c:v>-0.54402111088936977</c:v>
                </c:pt>
                <c:pt idx="10">
                  <c:v>-0.99999020655070348</c:v>
                </c:pt>
                <c:pt idx="11">
                  <c:v>-0.53657291800043494</c:v>
                </c:pt>
                <c:pt idx="12">
                  <c:v>0.42016703682664092</c:v>
                </c:pt>
                <c:pt idx="13">
                  <c:v>0.99060735569487035</c:v>
                </c:pt>
                <c:pt idx="14">
                  <c:v>0.65028784015711683</c:v>
                </c:pt>
                <c:pt idx="15">
                  <c:v>-0.2879033166650653</c:v>
                </c:pt>
                <c:pt idx="16">
                  <c:v>-0.96139749187955681</c:v>
                </c:pt>
                <c:pt idx="17">
                  <c:v>-0.75098724677167605</c:v>
                </c:pt>
                <c:pt idx="18">
                  <c:v>0.14987720966295234</c:v>
                </c:pt>
                <c:pt idx="19">
                  <c:v>0.91294525072762767</c:v>
                </c:pt>
                <c:pt idx="20">
                  <c:v>0.83665563853605607</c:v>
                </c:pt>
                <c:pt idx="21">
                  <c:v>-8.8513092904038762E-3</c:v>
                </c:pt>
                <c:pt idx="22">
                  <c:v>-0.84622040417517064</c:v>
                </c:pt>
                <c:pt idx="23">
                  <c:v>-0.90557836200662389</c:v>
                </c:pt>
                <c:pt idx="24">
                  <c:v>-0.13235175009777303</c:v>
                </c:pt>
                <c:pt idx="25">
                  <c:v>0.76255845047960269</c:v>
                </c:pt>
                <c:pt idx="26">
                  <c:v>0.95637592840450303</c:v>
                </c:pt>
                <c:pt idx="27">
                  <c:v>0.27090578830786904</c:v>
                </c:pt>
                <c:pt idx="28">
                  <c:v>-0.66363388421296754</c:v>
                </c:pt>
                <c:pt idx="29">
                  <c:v>-0.98803162409286183</c:v>
                </c:pt>
                <c:pt idx="30">
                  <c:v>-0.40403764532306502</c:v>
                </c:pt>
                <c:pt idx="31">
                  <c:v>0.55142668124169059</c:v>
                </c:pt>
                <c:pt idx="32">
                  <c:v>0.99991186010726718</c:v>
                </c:pt>
                <c:pt idx="33">
                  <c:v>0.52908268612002385</c:v>
                </c:pt>
                <c:pt idx="34">
                  <c:v>-0.42818266949615102</c:v>
                </c:pt>
                <c:pt idx="35">
                  <c:v>-0.99177885344311578</c:v>
                </c:pt>
                <c:pt idx="36">
                  <c:v>-0.6435381333569995</c:v>
                </c:pt>
                <c:pt idx="37">
                  <c:v>0.29636857870938532</c:v>
                </c:pt>
                <c:pt idx="38">
                  <c:v>0.96379538628408779</c:v>
                </c:pt>
                <c:pt idx="39">
                  <c:v>0.74511316047934883</c:v>
                </c:pt>
                <c:pt idx="40">
                  <c:v>-0.15862266880470899</c:v>
                </c:pt>
                <c:pt idx="41">
                  <c:v>-0.91652154791563378</c:v>
                </c:pt>
                <c:pt idx="42">
                  <c:v>-0.8317747426285983</c:v>
                </c:pt>
                <c:pt idx="43">
                  <c:v>1.7701925105413577E-2</c:v>
                </c:pt>
                <c:pt idx="44">
                  <c:v>0.85090352453411844</c:v>
                </c:pt>
                <c:pt idx="45">
                  <c:v>0.90178834764880922</c:v>
                </c:pt>
                <c:pt idx="46">
                  <c:v>0.123573122745224</c:v>
                </c:pt>
                <c:pt idx="47">
                  <c:v>-0.76825466132366682</c:v>
                </c:pt>
                <c:pt idx="48">
                  <c:v>-0.95375265275947185</c:v>
                </c:pt>
                <c:pt idx="49">
                  <c:v>-0.26237485370392877</c:v>
                </c:pt>
                <c:pt idx="50">
                  <c:v>0.67022917584337471</c:v>
                </c:pt>
                <c:pt idx="51">
                  <c:v>0.98662759204048534</c:v>
                </c:pt>
                <c:pt idx="52">
                  <c:v>0.39592515018183416</c:v>
                </c:pt>
                <c:pt idx="53">
                  <c:v>-0.55878904885161629</c:v>
                </c:pt>
                <c:pt idx="54">
                  <c:v>-0.99975517335861985</c:v>
                </c:pt>
                <c:pt idx="55">
                  <c:v>-0.52155100208691185</c:v>
                </c:pt>
                <c:pt idx="56">
                  <c:v>0.43616475524782494</c:v>
                </c:pt>
                <c:pt idx="57">
                  <c:v>0.99287264808453712</c:v>
                </c:pt>
                <c:pt idx="58">
                  <c:v>0.63673800713913786</c:v>
                </c:pt>
                <c:pt idx="59">
                  <c:v>-0.30481062110221668</c:v>
                </c:pt>
                <c:pt idx="60">
                  <c:v>-0.96611777000839294</c:v>
                </c:pt>
                <c:pt idx="61">
                  <c:v>-0.73918069664922281</c:v>
                </c:pt>
                <c:pt idx="62">
                  <c:v>0.16735570030280691</c:v>
                </c:pt>
                <c:pt idx="63">
                  <c:v>0.92002603819679063</c:v>
                </c:pt>
                <c:pt idx="64">
                  <c:v>0.82682867949010341</c:v>
                </c:pt>
                <c:pt idx="65">
                  <c:v>-2.6551154023966794E-2</c:v>
                </c:pt>
                <c:pt idx="66">
                  <c:v>-0.85551997897532228</c:v>
                </c:pt>
                <c:pt idx="67">
                  <c:v>-0.8979276806892913</c:v>
                </c:pt>
                <c:pt idx="68">
                  <c:v>-0.11478481378318722</c:v>
                </c:pt>
                <c:pt idx="69">
                  <c:v>0.77389068155788909</c:v>
                </c:pt>
                <c:pt idx="70">
                  <c:v>0.95105465325437466</c:v>
                </c:pt>
                <c:pt idx="71">
                  <c:v>0.25382336276203626</c:v>
                </c:pt>
                <c:pt idx="72">
                  <c:v>-0.67677195688730762</c:v>
                </c:pt>
                <c:pt idx="73">
                  <c:v>-0.98514626046824738</c:v>
                </c:pt>
                <c:pt idx="74">
                  <c:v>-0.38778163540943045</c:v>
                </c:pt>
                <c:pt idx="75">
                  <c:v>0.56610763689818033</c:v>
                </c:pt>
                <c:pt idx="76">
                  <c:v>0.99952015858073129</c:v>
                </c:pt>
                <c:pt idx="77">
                  <c:v>0.51397845598753522</c:v>
                </c:pt>
                <c:pt idx="78">
                  <c:v>-0.44411266870750837</c:v>
                </c:pt>
                <c:pt idx="79">
                  <c:v>-0.99388865392337522</c:v>
                </c:pt>
                <c:pt idx="80">
                  <c:v>-0.62988799427445386</c:v>
                </c:pt>
                <c:pt idx="81">
                  <c:v>0.31322878243308516</c:v>
                </c:pt>
                <c:pt idx="82">
                  <c:v>0.96836446110018537</c:v>
                </c:pt>
                <c:pt idx="83">
                  <c:v>0.73319032007329221</c:v>
                </c:pt>
                <c:pt idx="84">
                  <c:v>-0.17607561994858709</c:v>
                </c:pt>
                <c:pt idx="85">
                  <c:v>-0.92345844700405977</c:v>
                </c:pt>
                <c:pt idx="86">
                  <c:v>-0.82181783663082253</c:v>
                </c:pt>
                <c:pt idx="87">
                  <c:v>3.539830273366068E-2</c:v>
                </c:pt>
                <c:pt idx="88">
                  <c:v>0.86006940581245328</c:v>
                </c:pt>
                <c:pt idx="89">
                  <c:v>0.89399666360055785</c:v>
                </c:pt>
                <c:pt idx="90">
                  <c:v>0.10598751175115685</c:v>
                </c:pt>
                <c:pt idx="91">
                  <c:v>-0.77946606961580467</c:v>
                </c:pt>
                <c:pt idx="92">
                  <c:v>-0.94828214126994725</c:v>
                </c:pt>
                <c:pt idx="93">
                  <c:v>-0.24525198546765434</c:v>
                </c:pt>
                <c:pt idx="94">
                  <c:v>0.68326171473612096</c:v>
                </c:pt>
                <c:pt idx="95">
                  <c:v>0.98358774543434491</c:v>
                </c:pt>
                <c:pt idx="96">
                  <c:v>0.37960773902752171</c:v>
                </c:pt>
                <c:pt idx="97">
                  <c:v>-0.5733818719904229</c:v>
                </c:pt>
                <c:pt idx="98">
                  <c:v>-0.9992068341863537</c:v>
                </c:pt>
                <c:pt idx="99">
                  <c:v>-0.50636564110975879</c:v>
                </c:pt>
                <c:pt idx="100">
                  <c:v>0.45202578717835057</c:v>
                </c:pt>
                <c:pt idx="101">
                  <c:v>0.99482679135840635</c:v>
                </c:pt>
                <c:pt idx="102">
                  <c:v>0.62298863144234884</c:v>
                </c:pt>
                <c:pt idx="103">
                  <c:v>-0.32162240316253093</c:v>
                </c:pt>
                <c:pt idx="104">
                  <c:v>-0.97053528353748475</c:v>
                </c:pt>
                <c:pt idx="105">
                  <c:v>-0.72714250008085257</c:v>
                </c:pt>
                <c:pt idx="106">
                  <c:v>0.18478174456066745</c:v>
                </c:pt>
                <c:pt idx="107">
                  <c:v>0.92681850541778499</c:v>
                </c:pt>
                <c:pt idx="108">
                  <c:v>0.81674260663631693</c:v>
                </c:pt>
                <c:pt idx="109">
                  <c:v>-4.4242678085070965E-2</c:v>
                </c:pt>
                <c:pt idx="110">
                  <c:v>-0.86455144861060829</c:v>
                </c:pt>
                <c:pt idx="111">
                  <c:v>-0.88999560436683334</c:v>
                </c:pt>
                <c:pt idx="112">
                  <c:v>-9.718190589320902E-2</c:v>
                </c:pt>
                <c:pt idx="113">
                  <c:v>0.78498038868131048</c:v>
                </c:pt>
                <c:pt idx="114">
                  <c:v>0.94543533402477031</c:v>
                </c:pt>
                <c:pt idx="115">
                  <c:v>0.23666139336428604</c:v>
                </c:pt>
                <c:pt idx="116">
                  <c:v>-0.68969794093538905</c:v>
                </c:pt>
                <c:pt idx="117">
                  <c:v>-0.98195216904408356</c:v>
                </c:pt>
                <c:pt idx="118">
                  <c:v>-0.37140410143809022</c:v>
                </c:pt>
                <c:pt idx="119">
                  <c:v>0.58061118421231428</c:v>
                </c:pt>
                <c:pt idx="120">
                  <c:v>0.99881522472357953</c:v>
                </c:pt>
                <c:pt idx="121">
                  <c:v>0.49871315389639409</c:v>
                </c:pt>
                <c:pt idx="122">
                  <c:v>-0.45990349068959124</c:v>
                </c:pt>
                <c:pt idx="123">
                  <c:v>-0.99568698688917945</c:v>
                </c:pt>
                <c:pt idx="124">
                  <c:v>-0.61604045918865646</c:v>
                </c:pt>
                <c:pt idx="125">
                  <c:v>0.32999082567378202</c:v>
                </c:pt>
                <c:pt idx="126">
                  <c:v>0.97263006724240797</c:v>
                </c:pt>
                <c:pt idx="127">
                  <c:v>0.7210377105017316</c:v>
                </c:pt>
                <c:pt idx="128">
                  <c:v>-0.19347339203846847</c:v>
                </c:pt>
                <c:pt idx="129">
                  <c:v>-0.93010595018676179</c:v>
                </c:pt>
                <c:pt idx="130">
                  <c:v>-0.81160338713670044</c:v>
                </c:pt>
                <c:pt idx="131">
                  <c:v>5.3083587146058243E-2</c:v>
                </c:pt>
                <c:pt idx="132">
                  <c:v>0.86896575621423566</c:v>
                </c:pt>
                <c:pt idx="133">
                  <c:v>0.88592481645994836</c:v>
                </c:pt>
                <c:pt idx="134">
                  <c:v>8.8368686104001434E-2</c:v>
                </c:pt>
                <c:pt idx="135">
                  <c:v>-0.79043320672288875</c:v>
                </c:pt>
                <c:pt idx="136">
                  <c:v>-0.94251445455825089</c:v>
                </c:pt>
                <c:pt idx="137">
                  <c:v>-0.22805225950086119</c:v>
                </c:pt>
                <c:pt idx="138">
                  <c:v>0.69608013122474155</c:v>
                </c:pt>
                <c:pt idx="139">
                  <c:v>0.98023965944031155</c:v>
                </c:pt>
                <c:pt idx="140">
                  <c:v>0.363171365373259</c:v>
                </c:pt>
                <c:pt idx="141">
                  <c:v>-0.58779500716740651</c:v>
                </c:pt>
                <c:pt idx="142">
                  <c:v>-0.9983453608739179</c:v>
                </c:pt>
                <c:pt idx="143">
                  <c:v>-0.49102159389846933</c:v>
                </c:pt>
                <c:pt idx="144">
                  <c:v>0.46774516204513333</c:v>
                </c:pt>
                <c:pt idx="145">
                  <c:v>0.99646917312177374</c:v>
                </c:pt>
                <c:pt idx="146">
                  <c:v>0.60904402188329243</c:v>
                </c:pt>
                <c:pt idx="147">
                  <c:v>-0.3383333943242765</c:v>
                </c:pt>
                <c:pt idx="148">
                  <c:v>-0.9746486480944947</c:v>
                </c:pt>
                <c:pt idx="149">
                  <c:v>-0.71487642962916464</c:v>
                </c:pt>
                <c:pt idx="150">
                  <c:v>0.2021498814156536</c:v>
                </c:pt>
                <c:pt idx="151">
                  <c:v>0.93332052374886199</c:v>
                </c:pt>
                <c:pt idx="152">
                  <c:v>0.80640058077548626</c:v>
                </c:pt>
                <c:pt idx="153">
                  <c:v>-6.1920337256057306E-2</c:v>
                </c:pt>
                <c:pt idx="154">
                  <c:v>-0.87331198277464761</c:v>
                </c:pt>
                <c:pt idx="155">
                  <c:v>-0.8817846188147811</c:v>
                </c:pt>
                <c:pt idx="156">
                  <c:v>-7.95485428747221E-2</c:v>
                </c:pt>
                <c:pt idx="157">
                  <c:v>0.79582409652745523</c:v>
                </c:pt>
                <c:pt idx="158">
                  <c:v>0.93951973171314829</c:v>
                </c:pt>
                <c:pt idx="159">
                  <c:v>0.21942525837900473</c:v>
                </c:pt>
                <c:pt idx="160">
                  <c:v>-0.70240778557737105</c:v>
                </c:pt>
                <c:pt idx="161">
                  <c:v>-0.97845035079337961</c:v>
                </c:pt>
                <c:pt idx="162">
                  <c:v>-0.35491017584493534</c:v>
                </c:pt>
                <c:pt idx="163">
                  <c:v>0.59493277802320854</c:v>
                </c:pt>
                <c:pt idx="164">
                  <c:v>0.99779727944989072</c:v>
                </c:pt>
                <c:pt idx="165">
                  <c:v>0.48329156372825655</c:v>
                </c:pt>
                <c:pt idx="166">
                  <c:v>-0.47555018687189876</c:v>
                </c:pt>
                <c:pt idx="167">
                  <c:v>-0.99717328877407985</c:v>
                </c:pt>
                <c:pt idx="168">
                  <c:v>-0.60199986767760461</c:v>
                </c:pt>
                <c:pt idx="169">
                  <c:v>0.3466494554970303</c:v>
                </c:pt>
                <c:pt idx="170">
                  <c:v>0.97659086794356575</c:v>
                </c:pt>
                <c:pt idx="171">
                  <c:v>0.70865914018232268</c:v>
                </c:pt>
                <c:pt idx="172">
                  <c:v>-0.21081053291348131</c:v>
                </c:pt>
                <c:pt idx="173">
                  <c:v>-0.93646197425121325</c:v>
                </c:pt>
                <c:pt idx="174">
                  <c:v>-0.80113459517804075</c:v>
                </c:pt>
                <c:pt idx="175">
                  <c:v>7.0752236080345171E-2</c:v>
                </c:pt>
                <c:pt idx="176">
                  <c:v>0.87758978777711572</c:v>
                </c:pt>
                <c:pt idx="177">
                  <c:v>0.87757533580426883</c:v>
                </c:pt>
                <c:pt idx="178">
                  <c:v>7.0722167238991246E-2</c:v>
                </c:pt>
                <c:pt idx="179">
                  <c:v>-0.80115263573383044</c:v>
                </c:pt>
                <c:pt idx="180">
                  <c:v>-0.93645140011764405</c:v>
                </c:pt>
                <c:pt idx="181">
                  <c:v>-0.21078106590019152</c:v>
                </c:pt>
                <c:pt idx="182">
                  <c:v>0.70868040823920841</c:v>
                </c:pt>
                <c:pt idx="183">
                  <c:v>0.97658438329062935</c:v>
                </c:pt>
                <c:pt idx="184">
                  <c:v>0.346621180094276</c:v>
                </c:pt>
                <c:pt idx="185">
                  <c:v>-0.60202393755528327</c:v>
                </c:pt>
                <c:pt idx="186">
                  <c:v>-0.99717102339214903</c:v>
                </c:pt>
                <c:pt idx="187">
                  <c:v>-0.47552366901205834</c:v>
                </c:pt>
                <c:pt idx="188">
                  <c:v>0.48331795366796265</c:v>
                </c:pt>
                <c:pt idx="189">
                  <c:v>0.99779927868060025</c:v>
                </c:pt>
                <c:pt idx="190">
                  <c:v>0.59490854846142704</c:v>
                </c:pt>
                <c:pt idx="191">
                  <c:v>-0.35493835765184628</c:v>
                </c:pt>
                <c:pt idx="192">
                  <c:v>-0.97845657462211311</c:v>
                </c:pt>
                <c:pt idx="193">
                  <c:v>-0.70238632926849209</c:v>
                </c:pt>
                <c:pt idx="194">
                  <c:v>0.2194546679940636</c:v>
                </c:pt>
                <c:pt idx="195">
                  <c:v>0.9395300555699313</c:v>
                </c:pt>
                <c:pt idx="196">
                  <c:v>0.79580584291964707</c:v>
                </c:pt>
                <c:pt idx="197">
                  <c:v>-7.9578591664283521E-2</c:v>
                </c:pt>
                <c:pt idx="198">
                  <c:v>-0.88179883606755016</c:v>
                </c:pt>
                <c:pt idx="199">
                  <c:v>-0.87329729721399463</c:v>
                </c:pt>
                <c:pt idx="200">
                  <c:v>-6.189025071872073E-2</c:v>
                </c:pt>
                <c:pt idx="201">
                  <c:v>0.80641840686583033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C1-4280-95E1-5C467FBB0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56160"/>
        <c:axId val="109357696"/>
      </c:scatterChart>
      <c:valAx>
        <c:axId val="109356160"/>
        <c:scaling>
          <c:orientation val="minMax"/>
          <c:max val="15"/>
        </c:scaling>
        <c:delete val="0"/>
        <c:axPos val="b"/>
        <c:numFmt formatCode="General" sourceLinked="0"/>
        <c:majorTickMark val="out"/>
        <c:minorTickMark val="none"/>
        <c:tickLblPos val="none"/>
        <c:crossAx val="109357696"/>
        <c:crosses val="autoZero"/>
        <c:crossBetween val="midCat"/>
      </c:valAx>
      <c:valAx>
        <c:axId val="109357696"/>
        <c:scaling>
          <c:orientation val="minMax"/>
          <c:max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109356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Sheet1!$A$5:$A$206</c:f>
              <c:numCache>
                <c:formatCode>General</c:formatCode>
                <c:ptCount val="20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</c:numCache>
            </c:numRef>
          </c:xVal>
          <c:yVal>
            <c:numRef>
              <c:f>Sheet1!$B$5:$B$206</c:f>
              <c:numCache>
                <c:formatCode>General</c:formatCode>
                <c:ptCount val="202"/>
                <c:pt idx="0">
                  <c:v>0.8414709848078965</c:v>
                </c:pt>
                <c:pt idx="1">
                  <c:v>0.90929742682568171</c:v>
                </c:pt>
                <c:pt idx="2">
                  <c:v>0.14112000805986721</c:v>
                </c:pt>
                <c:pt idx="3">
                  <c:v>-0.7568024953079282</c:v>
                </c:pt>
                <c:pt idx="4">
                  <c:v>-0.95892427466313845</c:v>
                </c:pt>
                <c:pt idx="5">
                  <c:v>-0.27941549819892586</c:v>
                </c:pt>
                <c:pt idx="6">
                  <c:v>0.65698659871878906</c:v>
                </c:pt>
                <c:pt idx="7">
                  <c:v>0.98935824662338179</c:v>
                </c:pt>
                <c:pt idx="8">
                  <c:v>0.41211848524175659</c:v>
                </c:pt>
                <c:pt idx="9">
                  <c:v>-0.54402111088936977</c:v>
                </c:pt>
                <c:pt idx="10">
                  <c:v>-0.99999020655070348</c:v>
                </c:pt>
                <c:pt idx="11">
                  <c:v>-0.53657291800043494</c:v>
                </c:pt>
                <c:pt idx="12">
                  <c:v>0.42016703682664092</c:v>
                </c:pt>
                <c:pt idx="13">
                  <c:v>0.99060735569487035</c:v>
                </c:pt>
                <c:pt idx="14">
                  <c:v>0.65028784015711683</c:v>
                </c:pt>
                <c:pt idx="15">
                  <c:v>-0.2879033166650653</c:v>
                </c:pt>
                <c:pt idx="16">
                  <c:v>-0.96139749187955681</c:v>
                </c:pt>
                <c:pt idx="17">
                  <c:v>-0.75098724677167605</c:v>
                </c:pt>
                <c:pt idx="18">
                  <c:v>0.14987720966295234</c:v>
                </c:pt>
                <c:pt idx="19">
                  <c:v>0.91294525072762767</c:v>
                </c:pt>
                <c:pt idx="20">
                  <c:v>0.83665563853605607</c:v>
                </c:pt>
                <c:pt idx="21">
                  <c:v>-8.8513092904038762E-3</c:v>
                </c:pt>
                <c:pt idx="22">
                  <c:v>-0.84622040417517064</c:v>
                </c:pt>
                <c:pt idx="23">
                  <c:v>-0.90557836200662389</c:v>
                </c:pt>
                <c:pt idx="24">
                  <c:v>-0.13235175009777303</c:v>
                </c:pt>
                <c:pt idx="25">
                  <c:v>0.76255845047960269</c:v>
                </c:pt>
                <c:pt idx="26">
                  <c:v>0.95637592840450303</c:v>
                </c:pt>
                <c:pt idx="27">
                  <c:v>0.27090578830786904</c:v>
                </c:pt>
                <c:pt idx="28">
                  <c:v>-0.66363388421296754</c:v>
                </c:pt>
                <c:pt idx="29">
                  <c:v>-0.98803162409286183</c:v>
                </c:pt>
                <c:pt idx="30">
                  <c:v>-0.40403764532306502</c:v>
                </c:pt>
                <c:pt idx="31">
                  <c:v>0.55142668124169059</c:v>
                </c:pt>
                <c:pt idx="32">
                  <c:v>0.99991186010726718</c:v>
                </c:pt>
                <c:pt idx="33">
                  <c:v>0.52908268612002385</c:v>
                </c:pt>
                <c:pt idx="34">
                  <c:v>-0.42818266949615102</c:v>
                </c:pt>
                <c:pt idx="35">
                  <c:v>-0.99177885344311578</c:v>
                </c:pt>
                <c:pt idx="36">
                  <c:v>-0.6435381333569995</c:v>
                </c:pt>
                <c:pt idx="37">
                  <c:v>0.29636857870938532</c:v>
                </c:pt>
                <c:pt idx="38">
                  <c:v>0.96379538628408779</c:v>
                </c:pt>
                <c:pt idx="39">
                  <c:v>0.74511316047934883</c:v>
                </c:pt>
                <c:pt idx="40">
                  <c:v>-0.15862266880470899</c:v>
                </c:pt>
                <c:pt idx="41">
                  <c:v>-0.91652154791563378</c:v>
                </c:pt>
                <c:pt idx="42">
                  <c:v>-0.8317747426285983</c:v>
                </c:pt>
                <c:pt idx="43">
                  <c:v>1.7701925105413577E-2</c:v>
                </c:pt>
                <c:pt idx="44">
                  <c:v>0.85090352453411844</c:v>
                </c:pt>
                <c:pt idx="45">
                  <c:v>0.90178834764880922</c:v>
                </c:pt>
                <c:pt idx="46">
                  <c:v>0.123573122745224</c:v>
                </c:pt>
                <c:pt idx="47">
                  <c:v>-0.76825466132366682</c:v>
                </c:pt>
                <c:pt idx="48">
                  <c:v>-0.95375265275947185</c:v>
                </c:pt>
                <c:pt idx="49">
                  <c:v>-0.26237485370392877</c:v>
                </c:pt>
                <c:pt idx="50">
                  <c:v>0.67022917584337471</c:v>
                </c:pt>
                <c:pt idx="51">
                  <c:v>0.98662759204048534</c:v>
                </c:pt>
                <c:pt idx="52">
                  <c:v>0.39592515018183416</c:v>
                </c:pt>
                <c:pt idx="53">
                  <c:v>-0.55878904885161629</c:v>
                </c:pt>
                <c:pt idx="54">
                  <c:v>-0.99975517335861985</c:v>
                </c:pt>
                <c:pt idx="55">
                  <c:v>-0.52155100208691185</c:v>
                </c:pt>
                <c:pt idx="56">
                  <c:v>0.43616475524782494</c:v>
                </c:pt>
                <c:pt idx="57">
                  <c:v>0.99287264808453712</c:v>
                </c:pt>
                <c:pt idx="58">
                  <c:v>0.63673800713913786</c:v>
                </c:pt>
                <c:pt idx="59">
                  <c:v>-0.30481062110221668</c:v>
                </c:pt>
                <c:pt idx="60">
                  <c:v>-0.96611777000839294</c:v>
                </c:pt>
                <c:pt idx="61">
                  <c:v>-0.73918069664922281</c:v>
                </c:pt>
                <c:pt idx="62">
                  <c:v>0.16735570030280691</c:v>
                </c:pt>
                <c:pt idx="63">
                  <c:v>0.92002603819679063</c:v>
                </c:pt>
                <c:pt idx="64">
                  <c:v>0.82682867949010341</c:v>
                </c:pt>
                <c:pt idx="65">
                  <c:v>-2.6551154023966794E-2</c:v>
                </c:pt>
                <c:pt idx="66">
                  <c:v>-0.85551997897532228</c:v>
                </c:pt>
                <c:pt idx="67">
                  <c:v>-0.8979276806892913</c:v>
                </c:pt>
                <c:pt idx="68">
                  <c:v>-0.11478481378318722</c:v>
                </c:pt>
                <c:pt idx="69">
                  <c:v>0.77389068155788909</c:v>
                </c:pt>
                <c:pt idx="70">
                  <c:v>0.95105465325437466</c:v>
                </c:pt>
                <c:pt idx="71">
                  <c:v>0.25382336276203626</c:v>
                </c:pt>
                <c:pt idx="72">
                  <c:v>-0.67677195688730762</c:v>
                </c:pt>
                <c:pt idx="73">
                  <c:v>-0.98514626046824738</c:v>
                </c:pt>
                <c:pt idx="74">
                  <c:v>-0.38778163540943045</c:v>
                </c:pt>
                <c:pt idx="75">
                  <c:v>0.56610763689818033</c:v>
                </c:pt>
                <c:pt idx="76">
                  <c:v>0.99952015858073129</c:v>
                </c:pt>
                <c:pt idx="77">
                  <c:v>0.51397845598753522</c:v>
                </c:pt>
                <c:pt idx="78">
                  <c:v>-0.44411266870750837</c:v>
                </c:pt>
                <c:pt idx="79">
                  <c:v>-0.99388865392337522</c:v>
                </c:pt>
                <c:pt idx="80">
                  <c:v>-0.62988799427445386</c:v>
                </c:pt>
                <c:pt idx="81">
                  <c:v>0.31322878243308516</c:v>
                </c:pt>
                <c:pt idx="82">
                  <c:v>0.96836446110018537</c:v>
                </c:pt>
                <c:pt idx="83">
                  <c:v>0.73319032007329221</c:v>
                </c:pt>
                <c:pt idx="84">
                  <c:v>-0.17607561994858709</c:v>
                </c:pt>
                <c:pt idx="85">
                  <c:v>-0.92345844700405977</c:v>
                </c:pt>
                <c:pt idx="86">
                  <c:v>-0.82181783663082253</c:v>
                </c:pt>
                <c:pt idx="87">
                  <c:v>3.539830273366068E-2</c:v>
                </c:pt>
                <c:pt idx="88">
                  <c:v>0.86006940581245328</c:v>
                </c:pt>
                <c:pt idx="89">
                  <c:v>0.89399666360055785</c:v>
                </c:pt>
                <c:pt idx="90">
                  <c:v>0.10598751175115685</c:v>
                </c:pt>
                <c:pt idx="91">
                  <c:v>-0.77946606961580467</c:v>
                </c:pt>
                <c:pt idx="92">
                  <c:v>-0.94828214126994725</c:v>
                </c:pt>
                <c:pt idx="93">
                  <c:v>-0.24525198546765434</c:v>
                </c:pt>
                <c:pt idx="94">
                  <c:v>0.68326171473612096</c:v>
                </c:pt>
                <c:pt idx="95">
                  <c:v>0.98358774543434491</c:v>
                </c:pt>
                <c:pt idx="96">
                  <c:v>0.37960773902752171</c:v>
                </c:pt>
                <c:pt idx="97">
                  <c:v>-0.5733818719904229</c:v>
                </c:pt>
                <c:pt idx="98">
                  <c:v>-0.9992068341863537</c:v>
                </c:pt>
                <c:pt idx="99">
                  <c:v>-0.50636564110975879</c:v>
                </c:pt>
                <c:pt idx="100">
                  <c:v>0.45202578717835057</c:v>
                </c:pt>
                <c:pt idx="101">
                  <c:v>0.99482679135840635</c:v>
                </c:pt>
                <c:pt idx="102">
                  <c:v>0.62298863144234884</c:v>
                </c:pt>
                <c:pt idx="103">
                  <c:v>-0.32162240316253093</c:v>
                </c:pt>
                <c:pt idx="104">
                  <c:v>-0.97053528353748475</c:v>
                </c:pt>
                <c:pt idx="105">
                  <c:v>-0.72714250008085257</c:v>
                </c:pt>
                <c:pt idx="106">
                  <c:v>0.18478174456066745</c:v>
                </c:pt>
                <c:pt idx="107">
                  <c:v>0.92681850541778499</c:v>
                </c:pt>
                <c:pt idx="108">
                  <c:v>0.81674260663631693</c:v>
                </c:pt>
                <c:pt idx="109">
                  <c:v>-4.4242678085070965E-2</c:v>
                </c:pt>
                <c:pt idx="110">
                  <c:v>-0.86455144861060829</c:v>
                </c:pt>
                <c:pt idx="111">
                  <c:v>-0.88999560436683334</c:v>
                </c:pt>
                <c:pt idx="112">
                  <c:v>-9.718190589320902E-2</c:v>
                </c:pt>
                <c:pt idx="113">
                  <c:v>0.78498038868131048</c:v>
                </c:pt>
                <c:pt idx="114">
                  <c:v>0.94543533402477031</c:v>
                </c:pt>
                <c:pt idx="115">
                  <c:v>0.23666139336428604</c:v>
                </c:pt>
                <c:pt idx="116">
                  <c:v>-0.68969794093538905</c:v>
                </c:pt>
                <c:pt idx="117">
                  <c:v>-0.98195216904408356</c:v>
                </c:pt>
                <c:pt idx="118">
                  <c:v>-0.37140410143809022</c:v>
                </c:pt>
                <c:pt idx="119">
                  <c:v>0.58061118421231428</c:v>
                </c:pt>
                <c:pt idx="120">
                  <c:v>0.99881522472357953</c:v>
                </c:pt>
                <c:pt idx="121">
                  <c:v>0.49871315389639409</c:v>
                </c:pt>
                <c:pt idx="122">
                  <c:v>-0.45990349068959124</c:v>
                </c:pt>
                <c:pt idx="123">
                  <c:v>-0.99568698688917945</c:v>
                </c:pt>
                <c:pt idx="124">
                  <c:v>-0.61604045918865646</c:v>
                </c:pt>
                <c:pt idx="125">
                  <c:v>0.32999082567378202</c:v>
                </c:pt>
                <c:pt idx="126">
                  <c:v>0.97263006724240797</c:v>
                </c:pt>
                <c:pt idx="127">
                  <c:v>0.7210377105017316</c:v>
                </c:pt>
                <c:pt idx="128">
                  <c:v>-0.19347339203846847</c:v>
                </c:pt>
                <c:pt idx="129">
                  <c:v>-0.93010595018676179</c:v>
                </c:pt>
                <c:pt idx="130">
                  <c:v>-0.81160338713670044</c:v>
                </c:pt>
                <c:pt idx="131">
                  <c:v>5.3083587146058243E-2</c:v>
                </c:pt>
                <c:pt idx="132">
                  <c:v>0.86896575621423566</c:v>
                </c:pt>
                <c:pt idx="133">
                  <c:v>0.88592481645994836</c:v>
                </c:pt>
                <c:pt idx="134">
                  <c:v>8.8368686104001434E-2</c:v>
                </c:pt>
                <c:pt idx="135">
                  <c:v>-0.79043320672288875</c:v>
                </c:pt>
                <c:pt idx="136">
                  <c:v>-0.94251445455825089</c:v>
                </c:pt>
                <c:pt idx="137">
                  <c:v>-0.22805225950086119</c:v>
                </c:pt>
                <c:pt idx="138">
                  <c:v>0.69608013122474155</c:v>
                </c:pt>
                <c:pt idx="139">
                  <c:v>0.98023965944031155</c:v>
                </c:pt>
                <c:pt idx="140">
                  <c:v>0.363171365373259</c:v>
                </c:pt>
                <c:pt idx="141">
                  <c:v>-0.58779500716740651</c:v>
                </c:pt>
                <c:pt idx="142">
                  <c:v>-0.9983453608739179</c:v>
                </c:pt>
                <c:pt idx="143">
                  <c:v>-0.49102159389846933</c:v>
                </c:pt>
                <c:pt idx="144">
                  <c:v>0.46774516204513333</c:v>
                </c:pt>
                <c:pt idx="145">
                  <c:v>0.99646917312177374</c:v>
                </c:pt>
                <c:pt idx="146">
                  <c:v>0.60904402188329243</c:v>
                </c:pt>
                <c:pt idx="147">
                  <c:v>-0.3383333943242765</c:v>
                </c:pt>
                <c:pt idx="148">
                  <c:v>-0.9746486480944947</c:v>
                </c:pt>
                <c:pt idx="149">
                  <c:v>-0.71487642962916464</c:v>
                </c:pt>
                <c:pt idx="150">
                  <c:v>0.2021498814156536</c:v>
                </c:pt>
                <c:pt idx="151">
                  <c:v>0.93332052374886199</c:v>
                </c:pt>
                <c:pt idx="152">
                  <c:v>0.80640058077548626</c:v>
                </c:pt>
                <c:pt idx="153">
                  <c:v>-6.1920337256057306E-2</c:v>
                </c:pt>
                <c:pt idx="154">
                  <c:v>-0.87331198277464761</c:v>
                </c:pt>
                <c:pt idx="155">
                  <c:v>-0.8817846188147811</c:v>
                </c:pt>
                <c:pt idx="156">
                  <c:v>-7.95485428747221E-2</c:v>
                </c:pt>
                <c:pt idx="157">
                  <c:v>0.79582409652745523</c:v>
                </c:pt>
                <c:pt idx="158">
                  <c:v>0.93951973171314829</c:v>
                </c:pt>
                <c:pt idx="159">
                  <c:v>0.21942525837900473</c:v>
                </c:pt>
                <c:pt idx="160">
                  <c:v>-0.70240778557737105</c:v>
                </c:pt>
                <c:pt idx="161">
                  <c:v>-0.97845035079337961</c:v>
                </c:pt>
                <c:pt idx="162">
                  <c:v>-0.35491017584493534</c:v>
                </c:pt>
                <c:pt idx="163">
                  <c:v>0.59493277802320854</c:v>
                </c:pt>
                <c:pt idx="164">
                  <c:v>0.99779727944989072</c:v>
                </c:pt>
                <c:pt idx="165">
                  <c:v>0.48329156372825655</c:v>
                </c:pt>
                <c:pt idx="166">
                  <c:v>-0.47555018687189876</c:v>
                </c:pt>
                <c:pt idx="167">
                  <c:v>-0.99717328877407985</c:v>
                </c:pt>
                <c:pt idx="168">
                  <c:v>-0.60199986767760461</c:v>
                </c:pt>
                <c:pt idx="169">
                  <c:v>0.3466494554970303</c:v>
                </c:pt>
                <c:pt idx="170">
                  <c:v>0.97659086794356575</c:v>
                </c:pt>
                <c:pt idx="171">
                  <c:v>0.70865914018232268</c:v>
                </c:pt>
                <c:pt idx="172">
                  <c:v>-0.21081053291348131</c:v>
                </c:pt>
                <c:pt idx="173">
                  <c:v>-0.93646197425121325</c:v>
                </c:pt>
                <c:pt idx="174">
                  <c:v>-0.80113459517804075</c:v>
                </c:pt>
                <c:pt idx="175">
                  <c:v>7.0752236080345171E-2</c:v>
                </c:pt>
                <c:pt idx="176">
                  <c:v>0.87758978777711572</c:v>
                </c:pt>
                <c:pt idx="177">
                  <c:v>0.87757533580426883</c:v>
                </c:pt>
                <c:pt idx="178">
                  <c:v>7.0722167238991246E-2</c:v>
                </c:pt>
                <c:pt idx="179">
                  <c:v>-0.80115263573383044</c:v>
                </c:pt>
                <c:pt idx="180">
                  <c:v>-0.93645140011764405</c:v>
                </c:pt>
                <c:pt idx="181">
                  <c:v>-0.21078106590019152</c:v>
                </c:pt>
                <c:pt idx="182">
                  <c:v>0.70868040823920841</c:v>
                </c:pt>
                <c:pt idx="183">
                  <c:v>0.97658438329062935</c:v>
                </c:pt>
                <c:pt idx="184">
                  <c:v>0.346621180094276</c:v>
                </c:pt>
                <c:pt idx="185">
                  <c:v>-0.60202393755528327</c:v>
                </c:pt>
                <c:pt idx="186">
                  <c:v>-0.99717102339214903</c:v>
                </c:pt>
                <c:pt idx="187">
                  <c:v>-0.47552366901205834</c:v>
                </c:pt>
                <c:pt idx="188">
                  <c:v>0.48331795366796265</c:v>
                </c:pt>
                <c:pt idx="189">
                  <c:v>0.99779927868060025</c:v>
                </c:pt>
                <c:pt idx="190">
                  <c:v>0.59490854846142704</c:v>
                </c:pt>
                <c:pt idx="191">
                  <c:v>-0.35493835765184628</c:v>
                </c:pt>
                <c:pt idx="192">
                  <c:v>-0.97845657462211311</c:v>
                </c:pt>
                <c:pt idx="193">
                  <c:v>-0.70238632926849209</c:v>
                </c:pt>
                <c:pt idx="194">
                  <c:v>0.2194546679940636</c:v>
                </c:pt>
                <c:pt idx="195">
                  <c:v>0.9395300555699313</c:v>
                </c:pt>
                <c:pt idx="196">
                  <c:v>0.79580584291964707</c:v>
                </c:pt>
                <c:pt idx="197">
                  <c:v>-7.9578591664283521E-2</c:v>
                </c:pt>
                <c:pt idx="198">
                  <c:v>-0.88179883606755016</c:v>
                </c:pt>
                <c:pt idx="199">
                  <c:v>-0.87329729721399463</c:v>
                </c:pt>
                <c:pt idx="200">
                  <c:v>-6.189025071872073E-2</c:v>
                </c:pt>
                <c:pt idx="201">
                  <c:v>0.80641840686583033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6C-4D63-ACD8-3E9AAA87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79808"/>
        <c:axId val="114681344"/>
      </c:scatterChart>
      <c:valAx>
        <c:axId val="114679808"/>
        <c:scaling>
          <c:orientation val="minMax"/>
          <c:max val="50"/>
        </c:scaling>
        <c:delete val="0"/>
        <c:axPos val="b"/>
        <c:numFmt formatCode="General" sourceLinked="0"/>
        <c:majorTickMark val="out"/>
        <c:minorTickMark val="none"/>
        <c:tickLblPos val="none"/>
        <c:crossAx val="114681344"/>
        <c:crosses val="autoZero"/>
        <c:crossBetween val="midCat"/>
      </c:valAx>
      <c:valAx>
        <c:axId val="114681344"/>
        <c:scaling>
          <c:orientation val="minMax"/>
          <c:max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114679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29883123200505E-2"/>
          <c:y val="0.10349762896623886"/>
          <c:w val="0.90036267650843982"/>
          <c:h val="0.80952515764503941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'Data HV PSB'!$A$3:$A$2225</c:f>
              <c:strCache>
                <c:ptCount val="2223"/>
                <c:pt idx="0">
                  <c:v>24.3.2013 21:05:00</c:v>
                </c:pt>
                <c:pt idx="1">
                  <c:v>24.3.2013 21:06:00</c:v>
                </c:pt>
                <c:pt idx="2">
                  <c:v>24.3.2013 21:07:00</c:v>
                </c:pt>
                <c:pt idx="3">
                  <c:v>24.3.2013 21:08:00</c:v>
                </c:pt>
                <c:pt idx="4">
                  <c:v>24.3.2013 21:09:00</c:v>
                </c:pt>
                <c:pt idx="5">
                  <c:v>24.3.2013 21:10:00</c:v>
                </c:pt>
                <c:pt idx="6">
                  <c:v>24.3.2013 21:11:00</c:v>
                </c:pt>
                <c:pt idx="7">
                  <c:v>24.3.2013 21:12:00</c:v>
                </c:pt>
                <c:pt idx="8">
                  <c:v>24.3.2013 21:13:00</c:v>
                </c:pt>
                <c:pt idx="9">
                  <c:v>24.3.2013 21:14:00</c:v>
                </c:pt>
                <c:pt idx="10">
                  <c:v>24.3.2013 21:15:00</c:v>
                </c:pt>
                <c:pt idx="11">
                  <c:v>24.3.2013 21:16:00</c:v>
                </c:pt>
                <c:pt idx="12">
                  <c:v>24.3.2013 21:17:00</c:v>
                </c:pt>
                <c:pt idx="13">
                  <c:v>24.3.2013 21:18:00</c:v>
                </c:pt>
                <c:pt idx="14">
                  <c:v>24.3.2013 21:19:00</c:v>
                </c:pt>
                <c:pt idx="15">
                  <c:v>24.3.2013 21:20:00</c:v>
                </c:pt>
                <c:pt idx="16">
                  <c:v>24.3.2013 21:21:00</c:v>
                </c:pt>
                <c:pt idx="17">
                  <c:v>24.3.2013 21:22:00</c:v>
                </c:pt>
                <c:pt idx="18">
                  <c:v>24.3.2013 21:23:00</c:v>
                </c:pt>
                <c:pt idx="19">
                  <c:v>24.3.2013 21:24:00</c:v>
                </c:pt>
                <c:pt idx="20">
                  <c:v>24.3.2013 21:25:00</c:v>
                </c:pt>
                <c:pt idx="21">
                  <c:v>24.3.2013 21:26:00</c:v>
                </c:pt>
                <c:pt idx="22">
                  <c:v>24.3.2013 21:27:00</c:v>
                </c:pt>
                <c:pt idx="23">
                  <c:v>24.3.2013 21:28:00</c:v>
                </c:pt>
                <c:pt idx="24">
                  <c:v>24.3.2013 21:29:00</c:v>
                </c:pt>
                <c:pt idx="25">
                  <c:v>24.3.2013 21:30:00</c:v>
                </c:pt>
                <c:pt idx="26">
                  <c:v>24.3.2013 21:31:00</c:v>
                </c:pt>
                <c:pt idx="27">
                  <c:v>24.3.2013 21:32:00</c:v>
                </c:pt>
                <c:pt idx="28">
                  <c:v>24.3.2013 21:33:00</c:v>
                </c:pt>
                <c:pt idx="29">
                  <c:v>24.3.2013 21:34:00</c:v>
                </c:pt>
                <c:pt idx="30">
                  <c:v>24.3.2013 21:35:00</c:v>
                </c:pt>
                <c:pt idx="31">
                  <c:v>24.3.2013 21:36:00</c:v>
                </c:pt>
                <c:pt idx="32">
                  <c:v>24.3.2013 21:37:00</c:v>
                </c:pt>
                <c:pt idx="33">
                  <c:v>24.3.2013 21:38:00</c:v>
                </c:pt>
                <c:pt idx="34">
                  <c:v>24.3.2013 21:39:00</c:v>
                </c:pt>
                <c:pt idx="35">
                  <c:v>24.3.2013 21:40:00</c:v>
                </c:pt>
                <c:pt idx="36">
                  <c:v>24.3.2013 21:41:00</c:v>
                </c:pt>
                <c:pt idx="37">
                  <c:v>24.3.2013 21:42:00</c:v>
                </c:pt>
                <c:pt idx="38">
                  <c:v>24.3.2013 21:43:00</c:v>
                </c:pt>
                <c:pt idx="39">
                  <c:v>24.3.2013 21:44:00</c:v>
                </c:pt>
                <c:pt idx="40">
                  <c:v>24.3.2013 21:45:00</c:v>
                </c:pt>
                <c:pt idx="41">
                  <c:v>24.3.2013 21:46:00</c:v>
                </c:pt>
                <c:pt idx="42">
                  <c:v>24.3.2013 21:47:00</c:v>
                </c:pt>
                <c:pt idx="43">
                  <c:v>24.3.2013 21:48:00</c:v>
                </c:pt>
                <c:pt idx="44">
                  <c:v>24.3.2013 21:49:00</c:v>
                </c:pt>
                <c:pt idx="45">
                  <c:v>24.3.2013 21:50:00</c:v>
                </c:pt>
                <c:pt idx="46">
                  <c:v>24.3.2013 21:51:00</c:v>
                </c:pt>
                <c:pt idx="47">
                  <c:v>24.3.2013 21:52:00</c:v>
                </c:pt>
                <c:pt idx="48">
                  <c:v>24.3.2013 21:53:00</c:v>
                </c:pt>
                <c:pt idx="49">
                  <c:v>24.3.2013 21:54:00</c:v>
                </c:pt>
                <c:pt idx="50">
                  <c:v>24.3.2013 21:55:00</c:v>
                </c:pt>
                <c:pt idx="51">
                  <c:v>24.3.2013 21:56:00</c:v>
                </c:pt>
                <c:pt idx="52">
                  <c:v>24.3.2013 21:57:00</c:v>
                </c:pt>
                <c:pt idx="53">
                  <c:v>24.3.2013 21:58:00</c:v>
                </c:pt>
                <c:pt idx="54">
                  <c:v>24.3.2013 21:59:00</c:v>
                </c:pt>
                <c:pt idx="55">
                  <c:v>24.3.2013 22:00:00</c:v>
                </c:pt>
                <c:pt idx="56">
                  <c:v>24.3.2013 22:01:00</c:v>
                </c:pt>
                <c:pt idx="57">
                  <c:v>24.3.2013 22:02:00</c:v>
                </c:pt>
                <c:pt idx="58">
                  <c:v>24.3.2013 22:03:00</c:v>
                </c:pt>
                <c:pt idx="59">
                  <c:v>24.3.2013 22:04:00</c:v>
                </c:pt>
                <c:pt idx="60">
                  <c:v>24.3.2013 22:05:00</c:v>
                </c:pt>
                <c:pt idx="61">
                  <c:v>24.3.2013 22:06:00</c:v>
                </c:pt>
                <c:pt idx="62">
                  <c:v>24.3.2013 22:07:00</c:v>
                </c:pt>
                <c:pt idx="63">
                  <c:v>24.3.2013 22:08:00</c:v>
                </c:pt>
                <c:pt idx="64">
                  <c:v>24.3.2013 22:09:00</c:v>
                </c:pt>
                <c:pt idx="65">
                  <c:v>24.3.2013 22:10:00</c:v>
                </c:pt>
                <c:pt idx="66">
                  <c:v>24.3.2013 22:11:00</c:v>
                </c:pt>
                <c:pt idx="67">
                  <c:v>24.3.2013 22:12:00</c:v>
                </c:pt>
                <c:pt idx="68">
                  <c:v>24.3.2013 22:13:00</c:v>
                </c:pt>
                <c:pt idx="69">
                  <c:v>24.3.2013 22:14:00</c:v>
                </c:pt>
                <c:pt idx="70">
                  <c:v>24.3.2013 22:15:00</c:v>
                </c:pt>
                <c:pt idx="71">
                  <c:v>24.3.2013 22:16:00</c:v>
                </c:pt>
                <c:pt idx="72">
                  <c:v>24.3.2013 22:17:00</c:v>
                </c:pt>
                <c:pt idx="73">
                  <c:v>24.3.2013 22:18:00</c:v>
                </c:pt>
                <c:pt idx="74">
                  <c:v>24.3.2013 22:19:00</c:v>
                </c:pt>
                <c:pt idx="75">
                  <c:v>24.3.2013 22:20:00</c:v>
                </c:pt>
                <c:pt idx="76">
                  <c:v>24.3.2013 22:21:00</c:v>
                </c:pt>
                <c:pt idx="77">
                  <c:v>24.3.2013 22:22:00</c:v>
                </c:pt>
                <c:pt idx="78">
                  <c:v>24.3.2013 22:23:00</c:v>
                </c:pt>
                <c:pt idx="79">
                  <c:v>24.3.2013 22:24:00</c:v>
                </c:pt>
                <c:pt idx="80">
                  <c:v>24.3.2013 22:25:00</c:v>
                </c:pt>
                <c:pt idx="81">
                  <c:v>24.3.2013 22:26:00</c:v>
                </c:pt>
                <c:pt idx="82">
                  <c:v>24.3.2013 22:27:00</c:v>
                </c:pt>
                <c:pt idx="83">
                  <c:v>24.3.2013 22:28:00</c:v>
                </c:pt>
                <c:pt idx="84">
                  <c:v>24.3.2013 22:29:00</c:v>
                </c:pt>
                <c:pt idx="85">
                  <c:v>24.3.2013 22:30:00</c:v>
                </c:pt>
                <c:pt idx="86">
                  <c:v>24.3.2013 22:31:00</c:v>
                </c:pt>
                <c:pt idx="87">
                  <c:v>24.3.2013 22:32:00</c:v>
                </c:pt>
                <c:pt idx="88">
                  <c:v>24.3.2013 22:33:00</c:v>
                </c:pt>
                <c:pt idx="89">
                  <c:v>24.3.2013 22:34:00</c:v>
                </c:pt>
                <c:pt idx="90">
                  <c:v>24.3.2013 22:35:00</c:v>
                </c:pt>
                <c:pt idx="91">
                  <c:v>24.3.2013 22:36:00</c:v>
                </c:pt>
                <c:pt idx="92">
                  <c:v>24.3.2013 22:37:00</c:v>
                </c:pt>
                <c:pt idx="93">
                  <c:v>24.3.2013 22:38:00</c:v>
                </c:pt>
                <c:pt idx="94">
                  <c:v>24.3.2013 22:39:00</c:v>
                </c:pt>
                <c:pt idx="95">
                  <c:v>24.3.2013 22:40:00</c:v>
                </c:pt>
                <c:pt idx="96">
                  <c:v>24.3.2013 22:41:00</c:v>
                </c:pt>
                <c:pt idx="97">
                  <c:v>24.3.2013 22:42:00</c:v>
                </c:pt>
                <c:pt idx="98">
                  <c:v>24.3.2013 22:43:00</c:v>
                </c:pt>
                <c:pt idx="99">
                  <c:v>24.3.2013 22:44:00</c:v>
                </c:pt>
                <c:pt idx="100">
                  <c:v>24.3.2013 22:45:00</c:v>
                </c:pt>
                <c:pt idx="101">
                  <c:v>24.3.2013 22:46:00</c:v>
                </c:pt>
                <c:pt idx="102">
                  <c:v>24.3.2013 22:47:00</c:v>
                </c:pt>
                <c:pt idx="103">
                  <c:v>24.3.2013 22:48:00</c:v>
                </c:pt>
                <c:pt idx="104">
                  <c:v>24.3.2013 22:49:00</c:v>
                </c:pt>
                <c:pt idx="105">
                  <c:v>24.3.2013 22:50:00</c:v>
                </c:pt>
                <c:pt idx="106">
                  <c:v>24.3.2013 22:51:00</c:v>
                </c:pt>
                <c:pt idx="107">
                  <c:v>24.3.2013 22:52:00</c:v>
                </c:pt>
                <c:pt idx="108">
                  <c:v>24.3.2013 22:53:00</c:v>
                </c:pt>
                <c:pt idx="109">
                  <c:v>24.3.2013 22:54:00</c:v>
                </c:pt>
                <c:pt idx="110">
                  <c:v>24.3.2013 22:55:00</c:v>
                </c:pt>
                <c:pt idx="111">
                  <c:v>24.3.2013 22:56:00</c:v>
                </c:pt>
                <c:pt idx="112">
                  <c:v>24.3.2013 22:57:00</c:v>
                </c:pt>
                <c:pt idx="113">
                  <c:v>24.3.2013 22:58:00</c:v>
                </c:pt>
                <c:pt idx="114">
                  <c:v>24.3.2013 22:59:00</c:v>
                </c:pt>
                <c:pt idx="115">
                  <c:v>24.3.2013 23:00:00</c:v>
                </c:pt>
                <c:pt idx="116">
                  <c:v>24.3.2013 23:01:00</c:v>
                </c:pt>
                <c:pt idx="117">
                  <c:v>24.3.2013 23:02:00</c:v>
                </c:pt>
                <c:pt idx="118">
                  <c:v>24.3.2013 23:03:00</c:v>
                </c:pt>
                <c:pt idx="119">
                  <c:v>24.3.2013 23:04:00</c:v>
                </c:pt>
                <c:pt idx="120">
                  <c:v>24.3.2013 23:05:00</c:v>
                </c:pt>
                <c:pt idx="121">
                  <c:v>24.3.2013 23:06:00</c:v>
                </c:pt>
                <c:pt idx="122">
                  <c:v>24.3.2013 23:07:00</c:v>
                </c:pt>
                <c:pt idx="123">
                  <c:v>24.3.2013 23:08:00</c:v>
                </c:pt>
                <c:pt idx="124">
                  <c:v>24.3.2013 23:09:00</c:v>
                </c:pt>
                <c:pt idx="125">
                  <c:v>24.3.2013 23:10:00</c:v>
                </c:pt>
                <c:pt idx="126">
                  <c:v>24.3.2013 23:11:00</c:v>
                </c:pt>
                <c:pt idx="127">
                  <c:v>24.3.2013 23:12:00</c:v>
                </c:pt>
                <c:pt idx="128">
                  <c:v>24.3.2013 23:13:00</c:v>
                </c:pt>
                <c:pt idx="129">
                  <c:v>24.3.2013 23:14:00</c:v>
                </c:pt>
                <c:pt idx="130">
                  <c:v>24.3.2013 23:15:00</c:v>
                </c:pt>
                <c:pt idx="131">
                  <c:v>24.3.2013 23:16:00</c:v>
                </c:pt>
                <c:pt idx="132">
                  <c:v>24.3.2013 23:17:00</c:v>
                </c:pt>
                <c:pt idx="133">
                  <c:v>24.3.2013 23:18:00</c:v>
                </c:pt>
                <c:pt idx="134">
                  <c:v>24.3.2013 23:19:00</c:v>
                </c:pt>
                <c:pt idx="135">
                  <c:v>24.3.2013 23:20:00</c:v>
                </c:pt>
                <c:pt idx="136">
                  <c:v>24.3.2013 23:21:00</c:v>
                </c:pt>
                <c:pt idx="137">
                  <c:v>24.3.2013 23:22:00</c:v>
                </c:pt>
                <c:pt idx="138">
                  <c:v>24.3.2013 23:23:00</c:v>
                </c:pt>
                <c:pt idx="139">
                  <c:v>24.3.2013 23:24:00</c:v>
                </c:pt>
                <c:pt idx="140">
                  <c:v>24.3.2013 23:25:00</c:v>
                </c:pt>
                <c:pt idx="141">
                  <c:v>24.3.2013 23:26:00</c:v>
                </c:pt>
                <c:pt idx="142">
                  <c:v>24.3.2013 23:27:00</c:v>
                </c:pt>
                <c:pt idx="143">
                  <c:v>24.3.2013 23:28:00</c:v>
                </c:pt>
                <c:pt idx="144">
                  <c:v>24.3.2013 23:29:00</c:v>
                </c:pt>
                <c:pt idx="145">
                  <c:v>24.3.2013 23:30:00</c:v>
                </c:pt>
                <c:pt idx="146">
                  <c:v>24.3.2013 23:31:00</c:v>
                </c:pt>
                <c:pt idx="147">
                  <c:v>24.3.2013 23:32:00</c:v>
                </c:pt>
                <c:pt idx="148">
                  <c:v>24.3.2013 23:33:00</c:v>
                </c:pt>
                <c:pt idx="149">
                  <c:v>24.3.2013 23:34:00</c:v>
                </c:pt>
                <c:pt idx="150">
                  <c:v>24.3.2013 23:35:00</c:v>
                </c:pt>
                <c:pt idx="151">
                  <c:v>24.3.2013 23:36:00</c:v>
                </c:pt>
                <c:pt idx="152">
                  <c:v>24.3.2013 23:37:00</c:v>
                </c:pt>
                <c:pt idx="153">
                  <c:v>24.3.2013 23:38:00</c:v>
                </c:pt>
                <c:pt idx="154">
                  <c:v>24.3.2013 23:39:00</c:v>
                </c:pt>
                <c:pt idx="155">
                  <c:v>24.3.2013 23:40:00</c:v>
                </c:pt>
                <c:pt idx="156">
                  <c:v>24.3.2013 23:41:00</c:v>
                </c:pt>
                <c:pt idx="157">
                  <c:v>24.3.2013 23:42:00</c:v>
                </c:pt>
                <c:pt idx="158">
                  <c:v>24.3.2013 23:43:00</c:v>
                </c:pt>
                <c:pt idx="159">
                  <c:v>24.3.2013 23:44:00</c:v>
                </c:pt>
                <c:pt idx="160">
                  <c:v>24.3.2013 23:45:00</c:v>
                </c:pt>
                <c:pt idx="161">
                  <c:v>24.3.2013 23:46:00</c:v>
                </c:pt>
                <c:pt idx="162">
                  <c:v>24.3.2013 23:47:00</c:v>
                </c:pt>
                <c:pt idx="163">
                  <c:v>24.3.2013 23:48:00</c:v>
                </c:pt>
                <c:pt idx="164">
                  <c:v>24.3.2013 23:49:00</c:v>
                </c:pt>
                <c:pt idx="165">
                  <c:v>24.3.2013 23:50:00</c:v>
                </c:pt>
                <c:pt idx="166">
                  <c:v>24.3.2013 23:51:00</c:v>
                </c:pt>
                <c:pt idx="167">
                  <c:v>24.3.2013 23:52:00</c:v>
                </c:pt>
                <c:pt idx="168">
                  <c:v>24.3.2013 23:53:00</c:v>
                </c:pt>
                <c:pt idx="169">
                  <c:v>24.3.2013 23:54:00</c:v>
                </c:pt>
                <c:pt idx="170">
                  <c:v>24.3.2013 23:55:00</c:v>
                </c:pt>
                <c:pt idx="171">
                  <c:v>24.3.2013 23:56:00</c:v>
                </c:pt>
                <c:pt idx="172">
                  <c:v>24.3.2013 23:57:00</c:v>
                </c:pt>
                <c:pt idx="173">
                  <c:v>24.3.2013 23:58:00</c:v>
                </c:pt>
                <c:pt idx="174">
                  <c:v>24.3.2013 23:59:00</c:v>
                </c:pt>
                <c:pt idx="175">
                  <c:v>25.3.2013</c:v>
                </c:pt>
                <c:pt idx="176">
                  <c:v>25.3.2013 0:01:00</c:v>
                </c:pt>
                <c:pt idx="177">
                  <c:v>25.3.2013 0:02:00</c:v>
                </c:pt>
                <c:pt idx="178">
                  <c:v>25.3.2013 0:03:00</c:v>
                </c:pt>
                <c:pt idx="179">
                  <c:v>25.3.2013 0:04:00</c:v>
                </c:pt>
                <c:pt idx="180">
                  <c:v>25.3.2013 0:05:00</c:v>
                </c:pt>
                <c:pt idx="181">
                  <c:v>25.3.2013 0:06:00</c:v>
                </c:pt>
                <c:pt idx="182">
                  <c:v>25.3.2013 0:07:00</c:v>
                </c:pt>
                <c:pt idx="183">
                  <c:v>25.3.2013 0:08:00</c:v>
                </c:pt>
                <c:pt idx="184">
                  <c:v>25.3.2013 0:09:00</c:v>
                </c:pt>
                <c:pt idx="185">
                  <c:v>25.3.2013 0:10:00</c:v>
                </c:pt>
                <c:pt idx="186">
                  <c:v>25.3.2013 0:11:00</c:v>
                </c:pt>
                <c:pt idx="187">
                  <c:v>25.3.2013 0:12:00</c:v>
                </c:pt>
                <c:pt idx="188">
                  <c:v>25.3.2013 0:13:00</c:v>
                </c:pt>
                <c:pt idx="189">
                  <c:v>25.3.2013 0:14:00</c:v>
                </c:pt>
                <c:pt idx="190">
                  <c:v>25.3.2013 0:15:00</c:v>
                </c:pt>
                <c:pt idx="191">
                  <c:v>25.3.2013 0:16:00</c:v>
                </c:pt>
                <c:pt idx="192">
                  <c:v>25.3.2013 0:17:00</c:v>
                </c:pt>
                <c:pt idx="193">
                  <c:v>25.3.2013 0:18:00</c:v>
                </c:pt>
                <c:pt idx="194">
                  <c:v>25.3.2013 0:19:00</c:v>
                </c:pt>
                <c:pt idx="195">
                  <c:v>25.3.2013 0:20:00</c:v>
                </c:pt>
                <c:pt idx="196">
                  <c:v>25.3.2013 0:21:00</c:v>
                </c:pt>
                <c:pt idx="197">
                  <c:v>25.3.2013 0:22:00</c:v>
                </c:pt>
                <c:pt idx="198">
                  <c:v>25.3.2013 0:23:00</c:v>
                </c:pt>
                <c:pt idx="199">
                  <c:v>25.3.2013 0:24:00</c:v>
                </c:pt>
                <c:pt idx="200">
                  <c:v>25.3.2013 0:25:00</c:v>
                </c:pt>
                <c:pt idx="201">
                  <c:v>25.3.2013 0:26:00</c:v>
                </c:pt>
                <c:pt idx="202">
                  <c:v>25.3.2013 0:27:00</c:v>
                </c:pt>
                <c:pt idx="203">
                  <c:v>25.3.2013 0:28:00</c:v>
                </c:pt>
                <c:pt idx="204">
                  <c:v>25.3.2013 0:29:00</c:v>
                </c:pt>
                <c:pt idx="205">
                  <c:v>25.3.2013 0:30:00</c:v>
                </c:pt>
                <c:pt idx="206">
                  <c:v>25.3.2013 0:31:00</c:v>
                </c:pt>
                <c:pt idx="207">
                  <c:v>25.3.2013 0:32:00</c:v>
                </c:pt>
                <c:pt idx="208">
                  <c:v>25.3.2013 0:33:00</c:v>
                </c:pt>
                <c:pt idx="209">
                  <c:v>25.3.2013 0:34:00</c:v>
                </c:pt>
                <c:pt idx="210">
                  <c:v>25.3.2013 0:35:00</c:v>
                </c:pt>
                <c:pt idx="211">
                  <c:v>25.3.2013 0:36:00</c:v>
                </c:pt>
                <c:pt idx="212">
                  <c:v>25.3.2013 0:37:00</c:v>
                </c:pt>
                <c:pt idx="213">
                  <c:v>25.3.2013 0:38:00</c:v>
                </c:pt>
                <c:pt idx="214">
                  <c:v>25.3.2013 0:39:00</c:v>
                </c:pt>
                <c:pt idx="215">
                  <c:v>25.3.2013 0:40:00</c:v>
                </c:pt>
                <c:pt idx="216">
                  <c:v>25.3.2013 0:41:00</c:v>
                </c:pt>
                <c:pt idx="217">
                  <c:v>25.3.2013 0:42:00</c:v>
                </c:pt>
                <c:pt idx="218">
                  <c:v>25.3.2013 0:43:00</c:v>
                </c:pt>
                <c:pt idx="219">
                  <c:v>25.3.2013 0:44:00</c:v>
                </c:pt>
                <c:pt idx="220">
                  <c:v>25.3.2013 0:45:00</c:v>
                </c:pt>
                <c:pt idx="221">
                  <c:v>25.3.2013 0:46:00</c:v>
                </c:pt>
                <c:pt idx="222">
                  <c:v>25.3.2013 0:47:00</c:v>
                </c:pt>
                <c:pt idx="223">
                  <c:v>25.3.2013 0:48:00</c:v>
                </c:pt>
                <c:pt idx="224">
                  <c:v>25.3.2013 0:49:00</c:v>
                </c:pt>
                <c:pt idx="225">
                  <c:v>25.3.2013 0:50:00</c:v>
                </c:pt>
                <c:pt idx="226">
                  <c:v>25.3.2013 0:51:00</c:v>
                </c:pt>
                <c:pt idx="227">
                  <c:v>25.3.2013 0:52:00</c:v>
                </c:pt>
                <c:pt idx="228">
                  <c:v>25.3.2013 0:53:00</c:v>
                </c:pt>
                <c:pt idx="229">
                  <c:v>25.3.2013 0:54:00</c:v>
                </c:pt>
                <c:pt idx="230">
                  <c:v>25.3.2013 0:55:00</c:v>
                </c:pt>
                <c:pt idx="231">
                  <c:v>25.3.2013 0:56:00</c:v>
                </c:pt>
                <c:pt idx="232">
                  <c:v>25.3.2013 0:57:00</c:v>
                </c:pt>
                <c:pt idx="233">
                  <c:v>25.3.2013 0:58:00</c:v>
                </c:pt>
                <c:pt idx="234">
                  <c:v>25.3.2013 0:59:00</c:v>
                </c:pt>
                <c:pt idx="235">
                  <c:v>25.3.2013 1:00:00</c:v>
                </c:pt>
                <c:pt idx="236">
                  <c:v>25.3.2013 1:01:00</c:v>
                </c:pt>
                <c:pt idx="237">
                  <c:v>25.3.2013 1:02:00</c:v>
                </c:pt>
                <c:pt idx="238">
                  <c:v>25.3.2013 1:03:00</c:v>
                </c:pt>
                <c:pt idx="239">
                  <c:v>25.3.2013 1:04:00</c:v>
                </c:pt>
                <c:pt idx="240">
                  <c:v>25.3.2013 1:05:00</c:v>
                </c:pt>
                <c:pt idx="241">
                  <c:v>25.3.2013 1:06:00</c:v>
                </c:pt>
                <c:pt idx="242">
                  <c:v>25.3.2013 1:07:00</c:v>
                </c:pt>
                <c:pt idx="243">
                  <c:v>25.3.2013 1:08:00</c:v>
                </c:pt>
                <c:pt idx="244">
                  <c:v>25.3.2013 1:09:00</c:v>
                </c:pt>
                <c:pt idx="245">
                  <c:v>25.3.2013 1:10:00</c:v>
                </c:pt>
                <c:pt idx="246">
                  <c:v>25.3.2013 1:11:00</c:v>
                </c:pt>
                <c:pt idx="247">
                  <c:v>25.3.2013 1:12:00</c:v>
                </c:pt>
                <c:pt idx="248">
                  <c:v>25.3.2013 1:13:00</c:v>
                </c:pt>
                <c:pt idx="249">
                  <c:v>25.3.2013 1:14:00</c:v>
                </c:pt>
                <c:pt idx="250">
                  <c:v>25.3.2013 1:15:00</c:v>
                </c:pt>
                <c:pt idx="251">
                  <c:v>25.3.2013 1:16:00</c:v>
                </c:pt>
                <c:pt idx="252">
                  <c:v>25.3.2013 1:17:00</c:v>
                </c:pt>
                <c:pt idx="253">
                  <c:v>25.3.2013 1:18:00</c:v>
                </c:pt>
                <c:pt idx="254">
                  <c:v>25.3.2013 1:19:00</c:v>
                </c:pt>
                <c:pt idx="255">
                  <c:v>25.3.2013 1:20:00</c:v>
                </c:pt>
                <c:pt idx="256">
                  <c:v>25.3.2013 1:21:00</c:v>
                </c:pt>
                <c:pt idx="257">
                  <c:v>25.3.2013 1:22:00</c:v>
                </c:pt>
                <c:pt idx="258">
                  <c:v>25.3.2013 1:23:00</c:v>
                </c:pt>
                <c:pt idx="259">
                  <c:v>25.3.2013 1:24:00</c:v>
                </c:pt>
                <c:pt idx="260">
                  <c:v>25.3.2013 1:25:00</c:v>
                </c:pt>
                <c:pt idx="261">
                  <c:v>25.3.2013 1:26:00</c:v>
                </c:pt>
                <c:pt idx="262">
                  <c:v>25.3.2013 1:27:00</c:v>
                </c:pt>
                <c:pt idx="263">
                  <c:v>25.3.2013 1:28:00</c:v>
                </c:pt>
                <c:pt idx="264">
                  <c:v>25.3.2013 1:29:00</c:v>
                </c:pt>
                <c:pt idx="265">
                  <c:v>25.3.2013 1:30:00</c:v>
                </c:pt>
                <c:pt idx="266">
                  <c:v>25.3.2013 1:31:00</c:v>
                </c:pt>
                <c:pt idx="267">
                  <c:v>25.3.2013 1:32:00</c:v>
                </c:pt>
                <c:pt idx="268">
                  <c:v>25.3.2013 1:33:00</c:v>
                </c:pt>
                <c:pt idx="269">
                  <c:v>25.3.2013 1:34:00</c:v>
                </c:pt>
                <c:pt idx="270">
                  <c:v>25.3.2013 1:35:00</c:v>
                </c:pt>
                <c:pt idx="271">
                  <c:v>25.3.2013 1:36:00</c:v>
                </c:pt>
                <c:pt idx="272">
                  <c:v>25.3.2013 1:37:00</c:v>
                </c:pt>
                <c:pt idx="273">
                  <c:v>25.3.2013 1:38:00</c:v>
                </c:pt>
                <c:pt idx="274">
                  <c:v>25.3.2013 1:39:00</c:v>
                </c:pt>
                <c:pt idx="275">
                  <c:v>25.3.2013 1:40:00</c:v>
                </c:pt>
                <c:pt idx="276">
                  <c:v>25.3.2013 1:41:00</c:v>
                </c:pt>
                <c:pt idx="277">
                  <c:v>25.3.2013 1:42:00</c:v>
                </c:pt>
                <c:pt idx="278">
                  <c:v>25.3.2013 1:43:00</c:v>
                </c:pt>
                <c:pt idx="279">
                  <c:v>25.3.2013 1:44:00</c:v>
                </c:pt>
                <c:pt idx="280">
                  <c:v>25.3.2013 1:45:00</c:v>
                </c:pt>
                <c:pt idx="281">
                  <c:v>25.3.2013 1:46:00</c:v>
                </c:pt>
                <c:pt idx="282">
                  <c:v>25.3.2013 1:47:00</c:v>
                </c:pt>
                <c:pt idx="283">
                  <c:v>25.3.2013 1:48:00</c:v>
                </c:pt>
                <c:pt idx="284">
                  <c:v>25.3.2013 1:49:00</c:v>
                </c:pt>
                <c:pt idx="285">
                  <c:v>25.3.2013 1:50:00</c:v>
                </c:pt>
                <c:pt idx="286">
                  <c:v>25.3.2013 1:51:00</c:v>
                </c:pt>
                <c:pt idx="287">
                  <c:v>25.3.2013 1:52:00</c:v>
                </c:pt>
                <c:pt idx="288">
                  <c:v>25.3.2013 1:53:00</c:v>
                </c:pt>
                <c:pt idx="289">
                  <c:v>25.3.2013 1:54:00</c:v>
                </c:pt>
                <c:pt idx="290">
                  <c:v>25.3.2013 1:55:00</c:v>
                </c:pt>
                <c:pt idx="291">
                  <c:v>25.3.2013 1:56:00</c:v>
                </c:pt>
                <c:pt idx="292">
                  <c:v>25.3.2013 1:57:00</c:v>
                </c:pt>
                <c:pt idx="293">
                  <c:v>25.3.2013 1:58:00</c:v>
                </c:pt>
                <c:pt idx="294">
                  <c:v>25.3.2013 1:59:00</c:v>
                </c:pt>
                <c:pt idx="295">
                  <c:v>25.3.2013 2:00:00</c:v>
                </c:pt>
                <c:pt idx="296">
                  <c:v>25.3.2013 2:01:00</c:v>
                </c:pt>
                <c:pt idx="297">
                  <c:v>25.3.2013 2:02:00</c:v>
                </c:pt>
                <c:pt idx="298">
                  <c:v>25.3.2013 2:03:00</c:v>
                </c:pt>
                <c:pt idx="299">
                  <c:v>25.3.2013 2:04:00</c:v>
                </c:pt>
                <c:pt idx="300">
                  <c:v>25.3.2013 2:05:00</c:v>
                </c:pt>
                <c:pt idx="301">
                  <c:v>25.3.2013 2:06:00</c:v>
                </c:pt>
                <c:pt idx="302">
                  <c:v>25.3.2013 2:07:00</c:v>
                </c:pt>
                <c:pt idx="303">
                  <c:v>25.3.2013 2:08:00</c:v>
                </c:pt>
                <c:pt idx="304">
                  <c:v>25.3.2013 2:09:00</c:v>
                </c:pt>
                <c:pt idx="305">
                  <c:v>25.3.2013 2:10:00</c:v>
                </c:pt>
                <c:pt idx="306">
                  <c:v>25.3.2013 2:11:00</c:v>
                </c:pt>
                <c:pt idx="307">
                  <c:v>25.3.2013 2:12:00</c:v>
                </c:pt>
                <c:pt idx="308">
                  <c:v>25.3.2013 2:13:00</c:v>
                </c:pt>
                <c:pt idx="309">
                  <c:v>25.3.2013 2:14:00</c:v>
                </c:pt>
                <c:pt idx="310">
                  <c:v>25.3.2013 2:15:00</c:v>
                </c:pt>
                <c:pt idx="311">
                  <c:v>25.3.2013 2:16:00</c:v>
                </c:pt>
                <c:pt idx="312">
                  <c:v>25.3.2013 2:17:00</c:v>
                </c:pt>
                <c:pt idx="313">
                  <c:v>25.3.2013 2:18:00</c:v>
                </c:pt>
                <c:pt idx="314">
                  <c:v>25.3.2013 2:19:00</c:v>
                </c:pt>
                <c:pt idx="315">
                  <c:v>25.3.2013 2:20:00</c:v>
                </c:pt>
                <c:pt idx="316">
                  <c:v>25.3.2013 2:21:00</c:v>
                </c:pt>
                <c:pt idx="317">
                  <c:v>25.3.2013 2:22:00</c:v>
                </c:pt>
                <c:pt idx="318">
                  <c:v>25.3.2013 2:23:00</c:v>
                </c:pt>
                <c:pt idx="319">
                  <c:v>25.3.2013 2:24:00</c:v>
                </c:pt>
                <c:pt idx="320">
                  <c:v>25.3.2013 2:25:00</c:v>
                </c:pt>
                <c:pt idx="321">
                  <c:v>25.3.2013 2:26:00</c:v>
                </c:pt>
                <c:pt idx="322">
                  <c:v>25.3.2013 2:27:00</c:v>
                </c:pt>
                <c:pt idx="323">
                  <c:v>25.3.2013 2:28:00</c:v>
                </c:pt>
                <c:pt idx="324">
                  <c:v>25.3.2013 2:29:00</c:v>
                </c:pt>
                <c:pt idx="325">
                  <c:v>25.3.2013 2:30:00</c:v>
                </c:pt>
                <c:pt idx="326">
                  <c:v>25.3.2013 2:31:00</c:v>
                </c:pt>
                <c:pt idx="327">
                  <c:v>25.3.2013 2:32:00</c:v>
                </c:pt>
                <c:pt idx="328">
                  <c:v>25.3.2013 2:33:00</c:v>
                </c:pt>
                <c:pt idx="329">
                  <c:v>25.3.2013 2:34:00</c:v>
                </c:pt>
                <c:pt idx="330">
                  <c:v>25.3.2013 2:35:00</c:v>
                </c:pt>
                <c:pt idx="331">
                  <c:v>25.3.2013 2:36:00</c:v>
                </c:pt>
                <c:pt idx="332">
                  <c:v>25.3.2013 2:37:00</c:v>
                </c:pt>
                <c:pt idx="333">
                  <c:v>25.3.2013 2:38:00</c:v>
                </c:pt>
                <c:pt idx="334">
                  <c:v>25.3.2013 2:39:00</c:v>
                </c:pt>
                <c:pt idx="335">
                  <c:v>25.3.2013 2:40:00</c:v>
                </c:pt>
                <c:pt idx="336">
                  <c:v>25.3.2013 2:41:00</c:v>
                </c:pt>
                <c:pt idx="337">
                  <c:v>25.3.2013 2:42:00</c:v>
                </c:pt>
                <c:pt idx="338">
                  <c:v>25.3.2013 2:43:00</c:v>
                </c:pt>
                <c:pt idx="339">
                  <c:v>25.3.2013 2:44:00</c:v>
                </c:pt>
                <c:pt idx="340">
                  <c:v>25.3.2013 2:45:00</c:v>
                </c:pt>
                <c:pt idx="341">
                  <c:v>25.3.2013 2:46:00</c:v>
                </c:pt>
                <c:pt idx="342">
                  <c:v>25.3.2013 2:47:00</c:v>
                </c:pt>
                <c:pt idx="343">
                  <c:v>25.3.2013 2:48:00</c:v>
                </c:pt>
                <c:pt idx="344">
                  <c:v>25.3.2013 2:49:00</c:v>
                </c:pt>
                <c:pt idx="345">
                  <c:v>25.3.2013 2:50:00</c:v>
                </c:pt>
                <c:pt idx="346">
                  <c:v>25.3.2013 2:51:00</c:v>
                </c:pt>
                <c:pt idx="347">
                  <c:v>25.3.2013 2:52:00</c:v>
                </c:pt>
                <c:pt idx="348">
                  <c:v>25.3.2013 2:53:00</c:v>
                </c:pt>
                <c:pt idx="349">
                  <c:v>25.3.2013 2:54:00</c:v>
                </c:pt>
                <c:pt idx="350">
                  <c:v>25.3.2013 2:55:00</c:v>
                </c:pt>
                <c:pt idx="351">
                  <c:v>25.3.2013 2:56:00</c:v>
                </c:pt>
                <c:pt idx="352">
                  <c:v>25.3.2013 2:57:00</c:v>
                </c:pt>
                <c:pt idx="353">
                  <c:v>25.3.2013 2:58:00</c:v>
                </c:pt>
                <c:pt idx="354">
                  <c:v>25.3.2013 2:59:00</c:v>
                </c:pt>
                <c:pt idx="355">
                  <c:v>25.3.2013 3:00:00</c:v>
                </c:pt>
                <c:pt idx="356">
                  <c:v>25.3.2013 3:01:00</c:v>
                </c:pt>
                <c:pt idx="357">
                  <c:v>25.3.2013 3:02:00</c:v>
                </c:pt>
                <c:pt idx="358">
                  <c:v>25.3.2013 3:03:00</c:v>
                </c:pt>
                <c:pt idx="359">
                  <c:v>25.3.2013 3:04:00</c:v>
                </c:pt>
                <c:pt idx="360">
                  <c:v>25.3.2013 3:05:00</c:v>
                </c:pt>
                <c:pt idx="361">
                  <c:v>25.3.2013 3:06:00</c:v>
                </c:pt>
                <c:pt idx="362">
                  <c:v>25.3.2013 3:07:00</c:v>
                </c:pt>
                <c:pt idx="363">
                  <c:v>25.3.2013 3:08:00</c:v>
                </c:pt>
                <c:pt idx="364">
                  <c:v>25.3.2013 3:09:00</c:v>
                </c:pt>
                <c:pt idx="365">
                  <c:v>25.3.2013 3:10:00</c:v>
                </c:pt>
                <c:pt idx="366">
                  <c:v>25.3.2013 3:11:00</c:v>
                </c:pt>
                <c:pt idx="367">
                  <c:v>25.3.2013 3:12:00</c:v>
                </c:pt>
                <c:pt idx="368">
                  <c:v>25.3.2013 3:13:00</c:v>
                </c:pt>
                <c:pt idx="369">
                  <c:v>25.3.2013 3:14:00</c:v>
                </c:pt>
                <c:pt idx="370">
                  <c:v>25.3.2013 3:15:00</c:v>
                </c:pt>
                <c:pt idx="371">
                  <c:v>25.3.2013 3:16:00</c:v>
                </c:pt>
                <c:pt idx="372">
                  <c:v>25.3.2013 3:17:00</c:v>
                </c:pt>
                <c:pt idx="373">
                  <c:v>25.3.2013 3:18:00</c:v>
                </c:pt>
                <c:pt idx="374">
                  <c:v>25.3.2013 3:19:00</c:v>
                </c:pt>
                <c:pt idx="375">
                  <c:v>25.3.2013 3:20:00</c:v>
                </c:pt>
                <c:pt idx="376">
                  <c:v>25.3.2013 3:21:00</c:v>
                </c:pt>
                <c:pt idx="377">
                  <c:v>25.3.2013 3:22:00</c:v>
                </c:pt>
                <c:pt idx="378">
                  <c:v>25.3.2013 3:23:00</c:v>
                </c:pt>
                <c:pt idx="379">
                  <c:v>25.3.2013 3:24:00</c:v>
                </c:pt>
                <c:pt idx="380">
                  <c:v>25.3.2013 3:25:00</c:v>
                </c:pt>
                <c:pt idx="381">
                  <c:v>25.3.2013 3:26:00</c:v>
                </c:pt>
                <c:pt idx="382">
                  <c:v>25.3.2013 3:27:00</c:v>
                </c:pt>
                <c:pt idx="383">
                  <c:v>25.3.2013 3:28:00</c:v>
                </c:pt>
                <c:pt idx="384">
                  <c:v>25.3.2013 3:29:00</c:v>
                </c:pt>
                <c:pt idx="385">
                  <c:v>25.3.2013 3:30:00</c:v>
                </c:pt>
                <c:pt idx="386">
                  <c:v>25.3.2013 3:31:00</c:v>
                </c:pt>
                <c:pt idx="387">
                  <c:v>25.3.2013 3:32:00</c:v>
                </c:pt>
                <c:pt idx="388">
                  <c:v>25.3.2013 3:33:00</c:v>
                </c:pt>
                <c:pt idx="389">
                  <c:v>25.3.2013 3:34:00</c:v>
                </c:pt>
                <c:pt idx="390">
                  <c:v>25.3.2013 3:35:00</c:v>
                </c:pt>
                <c:pt idx="391">
                  <c:v>25.3.2013 3:36:00</c:v>
                </c:pt>
                <c:pt idx="392">
                  <c:v>25.3.2013 3:37:00</c:v>
                </c:pt>
                <c:pt idx="393">
                  <c:v>25.3.2013 3:38:00</c:v>
                </c:pt>
                <c:pt idx="394">
                  <c:v>25.3.2013 3:39:00</c:v>
                </c:pt>
                <c:pt idx="395">
                  <c:v>25.3.2013 3:40:00</c:v>
                </c:pt>
                <c:pt idx="396">
                  <c:v>25.3.2013 3:41:00</c:v>
                </c:pt>
                <c:pt idx="397">
                  <c:v>25.3.2013 3:42:00</c:v>
                </c:pt>
                <c:pt idx="398">
                  <c:v>25.3.2013 3:43:00</c:v>
                </c:pt>
                <c:pt idx="399">
                  <c:v>25.3.2013 3:44:00</c:v>
                </c:pt>
                <c:pt idx="400">
                  <c:v>25.3.2013 3:45:00</c:v>
                </c:pt>
                <c:pt idx="401">
                  <c:v>25.3.2013 3:46:00</c:v>
                </c:pt>
                <c:pt idx="402">
                  <c:v>25.3.2013 3:47:00</c:v>
                </c:pt>
                <c:pt idx="403">
                  <c:v>25.3.2013 3:48:00</c:v>
                </c:pt>
                <c:pt idx="404">
                  <c:v>25.3.2013 3:49:00</c:v>
                </c:pt>
                <c:pt idx="405">
                  <c:v>25.3.2013 3:50:00</c:v>
                </c:pt>
                <c:pt idx="406">
                  <c:v>25.3.2013 3:51:00</c:v>
                </c:pt>
                <c:pt idx="407">
                  <c:v>25.3.2013 3:52:00</c:v>
                </c:pt>
                <c:pt idx="408">
                  <c:v>25.3.2013 3:53:00</c:v>
                </c:pt>
                <c:pt idx="409">
                  <c:v>25.3.2013 3:54:00</c:v>
                </c:pt>
                <c:pt idx="410">
                  <c:v>25.3.2013 3:55:00</c:v>
                </c:pt>
                <c:pt idx="411">
                  <c:v>25.3.2013 3:56:00</c:v>
                </c:pt>
                <c:pt idx="412">
                  <c:v>25.3.2013 3:57:00</c:v>
                </c:pt>
                <c:pt idx="413">
                  <c:v>25.3.2013 3:58:00</c:v>
                </c:pt>
                <c:pt idx="414">
                  <c:v>25.3.2013 3:59:00</c:v>
                </c:pt>
                <c:pt idx="415">
                  <c:v>25.3.2013 4:00:00</c:v>
                </c:pt>
                <c:pt idx="416">
                  <c:v>25.3.2013 4:01:00</c:v>
                </c:pt>
                <c:pt idx="417">
                  <c:v>25.3.2013 4:02:00</c:v>
                </c:pt>
                <c:pt idx="418">
                  <c:v>25.3.2013 4:03:00</c:v>
                </c:pt>
                <c:pt idx="419">
                  <c:v>25.3.2013 4:04:00</c:v>
                </c:pt>
                <c:pt idx="420">
                  <c:v>25.3.2013 4:05:00</c:v>
                </c:pt>
                <c:pt idx="421">
                  <c:v>25.3.2013 4:06:00</c:v>
                </c:pt>
                <c:pt idx="422">
                  <c:v>25.3.2013 4:07:00</c:v>
                </c:pt>
                <c:pt idx="423">
                  <c:v>25.3.2013 4:08:00</c:v>
                </c:pt>
                <c:pt idx="424">
                  <c:v>25.3.2013 4:09:00</c:v>
                </c:pt>
                <c:pt idx="425">
                  <c:v>25.3.2013 4:10:00</c:v>
                </c:pt>
                <c:pt idx="426">
                  <c:v>25.3.2013 4:11:00</c:v>
                </c:pt>
                <c:pt idx="427">
                  <c:v>25.3.2013 4:12:00</c:v>
                </c:pt>
                <c:pt idx="428">
                  <c:v>25.3.2013 4:13:00</c:v>
                </c:pt>
                <c:pt idx="429">
                  <c:v>25.3.2013 4:14:00</c:v>
                </c:pt>
                <c:pt idx="430">
                  <c:v>25.3.2013 4:15:00</c:v>
                </c:pt>
                <c:pt idx="431">
                  <c:v>25.3.2013 4:16:00</c:v>
                </c:pt>
                <c:pt idx="432">
                  <c:v>25.3.2013 4:17:00</c:v>
                </c:pt>
                <c:pt idx="433">
                  <c:v>25.3.2013 4:18:00</c:v>
                </c:pt>
                <c:pt idx="434">
                  <c:v>25.3.2013 4:19:00</c:v>
                </c:pt>
                <c:pt idx="435">
                  <c:v>25.3.2013 4:20:00</c:v>
                </c:pt>
                <c:pt idx="436">
                  <c:v>25.3.2013 4:21:00</c:v>
                </c:pt>
                <c:pt idx="437">
                  <c:v>25.3.2013 4:22:00</c:v>
                </c:pt>
                <c:pt idx="438">
                  <c:v>25.3.2013 4:23:00</c:v>
                </c:pt>
                <c:pt idx="439">
                  <c:v>25.3.2013 4:24:00</c:v>
                </c:pt>
                <c:pt idx="440">
                  <c:v>25.3.2013 4:25:00</c:v>
                </c:pt>
                <c:pt idx="441">
                  <c:v>25.3.2013 4:26:00</c:v>
                </c:pt>
                <c:pt idx="442">
                  <c:v>25.3.2013 4:27:00</c:v>
                </c:pt>
                <c:pt idx="443">
                  <c:v>25.3.2013 4:28:00</c:v>
                </c:pt>
                <c:pt idx="444">
                  <c:v>25.3.2013 4:29:00</c:v>
                </c:pt>
                <c:pt idx="445">
                  <c:v>25.3.2013 4:30:00</c:v>
                </c:pt>
                <c:pt idx="446">
                  <c:v>25.3.2013 4:31:00</c:v>
                </c:pt>
                <c:pt idx="447">
                  <c:v>25.3.2013 4:32:00</c:v>
                </c:pt>
                <c:pt idx="448">
                  <c:v>25.3.2013 4:33:00</c:v>
                </c:pt>
                <c:pt idx="449">
                  <c:v>25.3.2013 4:34:00</c:v>
                </c:pt>
                <c:pt idx="450">
                  <c:v>25.3.2013 4:35:00</c:v>
                </c:pt>
                <c:pt idx="451">
                  <c:v>25.3.2013 4:36:00</c:v>
                </c:pt>
                <c:pt idx="452">
                  <c:v>25.3.2013 4:37:00</c:v>
                </c:pt>
                <c:pt idx="453">
                  <c:v>25.3.2013 4:38:00</c:v>
                </c:pt>
                <c:pt idx="454">
                  <c:v>25.3.2013 4:39:00</c:v>
                </c:pt>
                <c:pt idx="455">
                  <c:v>25.3.2013 4:40:00</c:v>
                </c:pt>
                <c:pt idx="456">
                  <c:v>25.3.2013 4:41:00</c:v>
                </c:pt>
                <c:pt idx="457">
                  <c:v>25.3.2013 4:42:00</c:v>
                </c:pt>
                <c:pt idx="458">
                  <c:v>25.3.2013 4:43:00</c:v>
                </c:pt>
                <c:pt idx="459">
                  <c:v>25.3.2013 4:44:00</c:v>
                </c:pt>
                <c:pt idx="460">
                  <c:v>25.3.2013 4:45:00</c:v>
                </c:pt>
                <c:pt idx="461">
                  <c:v>25.3.2013 4:46:00</c:v>
                </c:pt>
                <c:pt idx="462">
                  <c:v>25.3.2013 4:47:00</c:v>
                </c:pt>
                <c:pt idx="463">
                  <c:v>25.3.2013 4:48:00</c:v>
                </c:pt>
                <c:pt idx="464">
                  <c:v>25.3.2013 4:49:00</c:v>
                </c:pt>
                <c:pt idx="465">
                  <c:v>25.3.2013 4:50:00</c:v>
                </c:pt>
                <c:pt idx="466">
                  <c:v>25.3.2013 4:51:00</c:v>
                </c:pt>
                <c:pt idx="467">
                  <c:v>25.3.2013 4:52:00</c:v>
                </c:pt>
                <c:pt idx="468">
                  <c:v>25.3.2013 4:53:00</c:v>
                </c:pt>
                <c:pt idx="469">
                  <c:v>25.3.2013 4:54:00</c:v>
                </c:pt>
                <c:pt idx="470">
                  <c:v>25.3.2013 4:55:00</c:v>
                </c:pt>
                <c:pt idx="471">
                  <c:v>25.3.2013 4:56:00</c:v>
                </c:pt>
                <c:pt idx="472">
                  <c:v>25.3.2013 4:57:00</c:v>
                </c:pt>
                <c:pt idx="473">
                  <c:v>25.3.2013 4:58:00</c:v>
                </c:pt>
                <c:pt idx="474">
                  <c:v>25.3.2013 4:59:00</c:v>
                </c:pt>
                <c:pt idx="475">
                  <c:v>25.3.2013 5:00:00</c:v>
                </c:pt>
                <c:pt idx="476">
                  <c:v>25.3.2013 5:01:00</c:v>
                </c:pt>
                <c:pt idx="477">
                  <c:v>25.3.2013 5:02:00</c:v>
                </c:pt>
                <c:pt idx="478">
                  <c:v>25.3.2013 5:03:00</c:v>
                </c:pt>
                <c:pt idx="479">
                  <c:v>25.3.2013 5:04:00</c:v>
                </c:pt>
                <c:pt idx="480">
                  <c:v>25.3.2013 5:05:00</c:v>
                </c:pt>
                <c:pt idx="481">
                  <c:v>25.3.2013 5:06:00</c:v>
                </c:pt>
                <c:pt idx="482">
                  <c:v>25.3.2013 5:07:00</c:v>
                </c:pt>
                <c:pt idx="483">
                  <c:v>25.3.2013 5:08:00</c:v>
                </c:pt>
                <c:pt idx="484">
                  <c:v>25.3.2013 5:09:00</c:v>
                </c:pt>
                <c:pt idx="485">
                  <c:v>25.3.2013 5:10:00</c:v>
                </c:pt>
                <c:pt idx="486">
                  <c:v>25.3.2013 5:11:00</c:v>
                </c:pt>
                <c:pt idx="487">
                  <c:v>25.3.2013 5:12:00</c:v>
                </c:pt>
                <c:pt idx="488">
                  <c:v>25.3.2013 5:13:00</c:v>
                </c:pt>
                <c:pt idx="489">
                  <c:v>25.3.2013 5:14:00</c:v>
                </c:pt>
                <c:pt idx="490">
                  <c:v>25.3.2013 5:15:00</c:v>
                </c:pt>
                <c:pt idx="491">
                  <c:v>25.3.2013 5:16:00</c:v>
                </c:pt>
                <c:pt idx="492">
                  <c:v>25.3.2013 5:17:00</c:v>
                </c:pt>
                <c:pt idx="493">
                  <c:v>25.3.2013 5:18:00</c:v>
                </c:pt>
                <c:pt idx="494">
                  <c:v>25.3.2013 5:19:00</c:v>
                </c:pt>
                <c:pt idx="495">
                  <c:v>25.3.2013 5:20:00</c:v>
                </c:pt>
                <c:pt idx="496">
                  <c:v>25.3.2013 5:21:00</c:v>
                </c:pt>
                <c:pt idx="497">
                  <c:v>25.3.2013 5:22:00</c:v>
                </c:pt>
                <c:pt idx="498">
                  <c:v>25.3.2013 5:23:00</c:v>
                </c:pt>
                <c:pt idx="499">
                  <c:v>25.3.2013 5:24:00</c:v>
                </c:pt>
                <c:pt idx="500">
                  <c:v>25.3.2013 5:25:00</c:v>
                </c:pt>
                <c:pt idx="501">
                  <c:v>25.3.2013 5:26:00</c:v>
                </c:pt>
                <c:pt idx="502">
                  <c:v>25.3.2013 5:27:00</c:v>
                </c:pt>
                <c:pt idx="503">
                  <c:v>25.3.2013 5:28:00</c:v>
                </c:pt>
                <c:pt idx="504">
                  <c:v>25.3.2013 5:29:00</c:v>
                </c:pt>
                <c:pt idx="505">
                  <c:v>25.3.2013 5:30:00</c:v>
                </c:pt>
                <c:pt idx="506">
                  <c:v>25.3.2013 5:31:00</c:v>
                </c:pt>
                <c:pt idx="507">
                  <c:v>25.3.2013 5:32:00</c:v>
                </c:pt>
                <c:pt idx="508">
                  <c:v>25.3.2013 5:33:00</c:v>
                </c:pt>
                <c:pt idx="509">
                  <c:v>25.3.2013 5:34:00</c:v>
                </c:pt>
                <c:pt idx="510">
                  <c:v>25.3.2013 5:35:00</c:v>
                </c:pt>
                <c:pt idx="511">
                  <c:v>25.3.2013 5:36:00</c:v>
                </c:pt>
                <c:pt idx="512">
                  <c:v>25.3.2013 5:37:00</c:v>
                </c:pt>
                <c:pt idx="513">
                  <c:v>25.3.2013 5:38:00</c:v>
                </c:pt>
                <c:pt idx="514">
                  <c:v>25.3.2013 5:39:00</c:v>
                </c:pt>
                <c:pt idx="515">
                  <c:v>25.3.2013 5:40:00</c:v>
                </c:pt>
                <c:pt idx="516">
                  <c:v>25.3.2013 5:41:00</c:v>
                </c:pt>
                <c:pt idx="517">
                  <c:v>25.3.2013 5:42:00</c:v>
                </c:pt>
                <c:pt idx="518">
                  <c:v>25.3.2013 5:43:00</c:v>
                </c:pt>
                <c:pt idx="519">
                  <c:v>25.3.2013 5:44:00</c:v>
                </c:pt>
                <c:pt idx="520">
                  <c:v>25.3.2013 5:45:00</c:v>
                </c:pt>
                <c:pt idx="521">
                  <c:v>25.3.2013 5:46:00</c:v>
                </c:pt>
                <c:pt idx="522">
                  <c:v>25.3.2013 5:47:00</c:v>
                </c:pt>
                <c:pt idx="523">
                  <c:v>25.3.2013 5:48:00</c:v>
                </c:pt>
                <c:pt idx="524">
                  <c:v>25.3.2013 5:49:00</c:v>
                </c:pt>
                <c:pt idx="525">
                  <c:v>25.3.2013 5:50:00</c:v>
                </c:pt>
                <c:pt idx="526">
                  <c:v>25.3.2013 5:51:00</c:v>
                </c:pt>
                <c:pt idx="527">
                  <c:v>25.3.2013 5:52:00</c:v>
                </c:pt>
                <c:pt idx="528">
                  <c:v>25.3.2013 5:53:00</c:v>
                </c:pt>
                <c:pt idx="529">
                  <c:v>25.3.2013 5:54:00</c:v>
                </c:pt>
                <c:pt idx="530">
                  <c:v>25.3.2013 5:55:00</c:v>
                </c:pt>
                <c:pt idx="531">
                  <c:v>25.3.2013 5:56:00</c:v>
                </c:pt>
                <c:pt idx="532">
                  <c:v>25.3.2013 5:57:00</c:v>
                </c:pt>
                <c:pt idx="533">
                  <c:v>25.3.2013 5:58:00</c:v>
                </c:pt>
                <c:pt idx="534">
                  <c:v>25.3.2013 5:59:00</c:v>
                </c:pt>
                <c:pt idx="535">
                  <c:v>25.3.2013 6:00:00</c:v>
                </c:pt>
                <c:pt idx="536">
                  <c:v>25.3.2013 6:01:00</c:v>
                </c:pt>
                <c:pt idx="537">
                  <c:v>25.3.2013 6:02:00</c:v>
                </c:pt>
                <c:pt idx="538">
                  <c:v>25.3.2013 6:03:00</c:v>
                </c:pt>
                <c:pt idx="539">
                  <c:v>25.3.2013 6:04:00</c:v>
                </c:pt>
                <c:pt idx="540">
                  <c:v>25.3.2013 6:05:00</c:v>
                </c:pt>
                <c:pt idx="541">
                  <c:v>25.3.2013 6:06:00</c:v>
                </c:pt>
                <c:pt idx="542">
                  <c:v>25.3.2013 6:07:00</c:v>
                </c:pt>
                <c:pt idx="543">
                  <c:v>25.3.2013 6:08:00</c:v>
                </c:pt>
                <c:pt idx="544">
                  <c:v>25.3.2013 6:09:00</c:v>
                </c:pt>
                <c:pt idx="545">
                  <c:v>25.3.2013 6:10:00</c:v>
                </c:pt>
                <c:pt idx="546">
                  <c:v>25.3.2013 6:11:00</c:v>
                </c:pt>
                <c:pt idx="547">
                  <c:v>25.3.2013 6:12:00</c:v>
                </c:pt>
                <c:pt idx="548">
                  <c:v>25.3.2013 6:13:00</c:v>
                </c:pt>
                <c:pt idx="549">
                  <c:v>25.3.2013 6:14:00</c:v>
                </c:pt>
                <c:pt idx="550">
                  <c:v>25.3.2013 6:15:00</c:v>
                </c:pt>
                <c:pt idx="551">
                  <c:v>25.3.2013 6:16:00</c:v>
                </c:pt>
                <c:pt idx="552">
                  <c:v>25.3.2013 6:17:00</c:v>
                </c:pt>
                <c:pt idx="553">
                  <c:v>25.3.2013 6:18:00</c:v>
                </c:pt>
                <c:pt idx="554">
                  <c:v>25.3.2013 6:19:00</c:v>
                </c:pt>
                <c:pt idx="555">
                  <c:v>25.3.2013 6:20:00</c:v>
                </c:pt>
                <c:pt idx="556">
                  <c:v>25.3.2013 6:21:00</c:v>
                </c:pt>
                <c:pt idx="557">
                  <c:v>25.3.2013 6:22:00</c:v>
                </c:pt>
                <c:pt idx="558">
                  <c:v>25.3.2013 6:23:00</c:v>
                </c:pt>
                <c:pt idx="559">
                  <c:v>25.3.2013 6:24:00</c:v>
                </c:pt>
                <c:pt idx="560">
                  <c:v>25.3.2013 6:25:00</c:v>
                </c:pt>
                <c:pt idx="561">
                  <c:v>25.3.2013 6:26:00</c:v>
                </c:pt>
                <c:pt idx="562">
                  <c:v>25.3.2013 6:27:00</c:v>
                </c:pt>
                <c:pt idx="563">
                  <c:v>25.3.2013 6:28:00</c:v>
                </c:pt>
                <c:pt idx="564">
                  <c:v>25.3.2013 6:29:00</c:v>
                </c:pt>
                <c:pt idx="565">
                  <c:v>25.3.2013 6:30:00</c:v>
                </c:pt>
                <c:pt idx="566">
                  <c:v>25.3.2013 6:31:00</c:v>
                </c:pt>
                <c:pt idx="567">
                  <c:v>25.3.2013 6:32:00</c:v>
                </c:pt>
                <c:pt idx="568">
                  <c:v>25.3.2013 6:33:00</c:v>
                </c:pt>
                <c:pt idx="569">
                  <c:v>25.3.2013 6:34:00</c:v>
                </c:pt>
                <c:pt idx="570">
                  <c:v>25.3.2013 6:35:00</c:v>
                </c:pt>
                <c:pt idx="571">
                  <c:v>25.3.2013 6:36:00</c:v>
                </c:pt>
                <c:pt idx="572">
                  <c:v>25.3.2013 6:37:00</c:v>
                </c:pt>
                <c:pt idx="573">
                  <c:v>25.3.2013 6:38:00</c:v>
                </c:pt>
                <c:pt idx="574">
                  <c:v>25.3.2013 6:39:00</c:v>
                </c:pt>
                <c:pt idx="575">
                  <c:v>25.3.2013 6:40:00</c:v>
                </c:pt>
                <c:pt idx="576">
                  <c:v>25.3.2013 6:41:00</c:v>
                </c:pt>
                <c:pt idx="577">
                  <c:v>25.3.2013 6:42:00</c:v>
                </c:pt>
                <c:pt idx="578">
                  <c:v>25.3.2013 6:43:00</c:v>
                </c:pt>
                <c:pt idx="579">
                  <c:v>25.3.2013 6:44:00</c:v>
                </c:pt>
                <c:pt idx="580">
                  <c:v>25.3.2013 6:45:00</c:v>
                </c:pt>
                <c:pt idx="581">
                  <c:v>25.3.2013 6:46:00</c:v>
                </c:pt>
                <c:pt idx="582">
                  <c:v>25.3.2013 6:47:00</c:v>
                </c:pt>
                <c:pt idx="583">
                  <c:v>25.3.2013 6:48:00</c:v>
                </c:pt>
                <c:pt idx="584">
                  <c:v>25.3.2013 6:49:00</c:v>
                </c:pt>
                <c:pt idx="585">
                  <c:v>25.3.2013 6:50:00</c:v>
                </c:pt>
                <c:pt idx="586">
                  <c:v>25.3.2013 6:51:00</c:v>
                </c:pt>
                <c:pt idx="587">
                  <c:v>25.3.2013 6:52:00</c:v>
                </c:pt>
                <c:pt idx="588">
                  <c:v>25.3.2013 6:53:00</c:v>
                </c:pt>
                <c:pt idx="589">
                  <c:v>25.3.2013 6:54:00</c:v>
                </c:pt>
                <c:pt idx="590">
                  <c:v>25.3.2013 6:55:00</c:v>
                </c:pt>
                <c:pt idx="591">
                  <c:v>25.3.2013 6:56:00</c:v>
                </c:pt>
                <c:pt idx="592">
                  <c:v>25.3.2013 6:57:00</c:v>
                </c:pt>
                <c:pt idx="593">
                  <c:v>25.3.2013 6:58:00</c:v>
                </c:pt>
                <c:pt idx="594">
                  <c:v>25.3.2013 6:59:00</c:v>
                </c:pt>
                <c:pt idx="595">
                  <c:v>25.3.2013 7:00:00</c:v>
                </c:pt>
                <c:pt idx="596">
                  <c:v>25.3.2013 7:01:00</c:v>
                </c:pt>
                <c:pt idx="597">
                  <c:v>25.3.2013 7:02:00</c:v>
                </c:pt>
                <c:pt idx="598">
                  <c:v>25.3.2013 7:03:00</c:v>
                </c:pt>
                <c:pt idx="599">
                  <c:v>25.3.2013 7:04:00</c:v>
                </c:pt>
                <c:pt idx="600">
                  <c:v>25.3.2013 7:05:00</c:v>
                </c:pt>
                <c:pt idx="601">
                  <c:v>25.3.2013 7:06:00</c:v>
                </c:pt>
                <c:pt idx="602">
                  <c:v>25.3.2013 7:07:00</c:v>
                </c:pt>
                <c:pt idx="603">
                  <c:v>25.3.2013 7:08:00</c:v>
                </c:pt>
                <c:pt idx="604">
                  <c:v>25.3.2013 7:09:00</c:v>
                </c:pt>
                <c:pt idx="605">
                  <c:v>25.3.2013 7:10:00</c:v>
                </c:pt>
                <c:pt idx="606">
                  <c:v>25.3.2013 7:11:00</c:v>
                </c:pt>
                <c:pt idx="607">
                  <c:v>25.3.2013 7:12:00</c:v>
                </c:pt>
                <c:pt idx="608">
                  <c:v>25.3.2013 7:13:00</c:v>
                </c:pt>
                <c:pt idx="609">
                  <c:v>25.3.2013 7:14:00</c:v>
                </c:pt>
                <c:pt idx="610">
                  <c:v>25.3.2013 7:15:00</c:v>
                </c:pt>
                <c:pt idx="611">
                  <c:v>25.3.2013 7:16:00</c:v>
                </c:pt>
                <c:pt idx="612">
                  <c:v>25.3.2013 7:17:00</c:v>
                </c:pt>
                <c:pt idx="613">
                  <c:v>25.3.2013 7:18:00</c:v>
                </c:pt>
                <c:pt idx="614">
                  <c:v>25.3.2013 7:19:00</c:v>
                </c:pt>
                <c:pt idx="615">
                  <c:v>25.3.2013 7:20:00</c:v>
                </c:pt>
                <c:pt idx="616">
                  <c:v>25.3.2013 7:21:00</c:v>
                </c:pt>
                <c:pt idx="617">
                  <c:v>25.3.2013 7:22:00</c:v>
                </c:pt>
                <c:pt idx="618">
                  <c:v>25.3.2013 7:23:00</c:v>
                </c:pt>
                <c:pt idx="619">
                  <c:v>25.3.2013 7:24:00</c:v>
                </c:pt>
                <c:pt idx="620">
                  <c:v>25.3.2013 7:25:00</c:v>
                </c:pt>
                <c:pt idx="621">
                  <c:v>25.3.2013 7:26:00</c:v>
                </c:pt>
                <c:pt idx="622">
                  <c:v>25.3.2013 7:27:00</c:v>
                </c:pt>
                <c:pt idx="623">
                  <c:v>25.3.2013 7:28:00</c:v>
                </c:pt>
                <c:pt idx="624">
                  <c:v>25.3.2013 7:29:00</c:v>
                </c:pt>
                <c:pt idx="625">
                  <c:v>25.3.2013 7:30:00</c:v>
                </c:pt>
                <c:pt idx="626">
                  <c:v>25.3.2013 7:31:00</c:v>
                </c:pt>
                <c:pt idx="627">
                  <c:v>25.3.2013 7:32:00</c:v>
                </c:pt>
                <c:pt idx="628">
                  <c:v>25.3.2013 7:33:00</c:v>
                </c:pt>
                <c:pt idx="629">
                  <c:v>25.3.2013 7:34:00</c:v>
                </c:pt>
                <c:pt idx="630">
                  <c:v>25.3.2013 7:35:00</c:v>
                </c:pt>
                <c:pt idx="631">
                  <c:v>25.3.2013 7:36:00</c:v>
                </c:pt>
                <c:pt idx="632">
                  <c:v>25.3.2013 7:37:00</c:v>
                </c:pt>
                <c:pt idx="633">
                  <c:v>25.3.2013 7:38:00</c:v>
                </c:pt>
                <c:pt idx="634">
                  <c:v>25.3.2013 7:39:00</c:v>
                </c:pt>
                <c:pt idx="635">
                  <c:v>25.3.2013 7:40:00</c:v>
                </c:pt>
                <c:pt idx="636">
                  <c:v>25.3.2013 7:41:00</c:v>
                </c:pt>
                <c:pt idx="637">
                  <c:v>25.3.2013 7:42:00</c:v>
                </c:pt>
                <c:pt idx="638">
                  <c:v>25.3.2013 7:43:00</c:v>
                </c:pt>
                <c:pt idx="639">
                  <c:v>25.3.2013 7:44:00</c:v>
                </c:pt>
                <c:pt idx="640">
                  <c:v>25.3.2013 7:45:00</c:v>
                </c:pt>
                <c:pt idx="641">
                  <c:v>25.3.2013 7:46:00</c:v>
                </c:pt>
                <c:pt idx="642">
                  <c:v>25.3.2013 7:47:00</c:v>
                </c:pt>
                <c:pt idx="643">
                  <c:v>25.3.2013 7:48:00</c:v>
                </c:pt>
                <c:pt idx="644">
                  <c:v>25.3.2013 7:49:00</c:v>
                </c:pt>
                <c:pt idx="645">
                  <c:v>25.3.2013 7:50:00</c:v>
                </c:pt>
                <c:pt idx="646">
                  <c:v>25.3.2013 7:51:00</c:v>
                </c:pt>
                <c:pt idx="647">
                  <c:v>25.3.2013 7:52:00</c:v>
                </c:pt>
                <c:pt idx="648">
                  <c:v>25.3.2013 7:53:00</c:v>
                </c:pt>
                <c:pt idx="649">
                  <c:v>25.3.2013 7:54:00</c:v>
                </c:pt>
                <c:pt idx="650">
                  <c:v>25.3.2013 7:55:00</c:v>
                </c:pt>
                <c:pt idx="651">
                  <c:v>25.3.2013 7:56:00</c:v>
                </c:pt>
                <c:pt idx="652">
                  <c:v>25.3.2013 7:57:00</c:v>
                </c:pt>
                <c:pt idx="653">
                  <c:v>25.3.2013 7:58:00</c:v>
                </c:pt>
                <c:pt idx="654">
                  <c:v>25.3.2013 7:59:00</c:v>
                </c:pt>
                <c:pt idx="655">
                  <c:v>25.3.2013 8:00:00</c:v>
                </c:pt>
                <c:pt idx="656">
                  <c:v>25.3.2013 8:01:00</c:v>
                </c:pt>
                <c:pt idx="657">
                  <c:v>25.3.2013 8:02:00</c:v>
                </c:pt>
                <c:pt idx="658">
                  <c:v>25.3.2013 8:03:00</c:v>
                </c:pt>
                <c:pt idx="659">
                  <c:v>25.3.2013 8:04:00</c:v>
                </c:pt>
                <c:pt idx="660">
                  <c:v>25.3.2013 8:05:00</c:v>
                </c:pt>
                <c:pt idx="661">
                  <c:v>25.3.2013 8:06:00</c:v>
                </c:pt>
                <c:pt idx="662">
                  <c:v>25.3.2013 8:07:00</c:v>
                </c:pt>
                <c:pt idx="663">
                  <c:v>25.3.2013 8:08:00</c:v>
                </c:pt>
                <c:pt idx="664">
                  <c:v>25.3.2013 8:09:00</c:v>
                </c:pt>
                <c:pt idx="665">
                  <c:v>25.3.2013 8:10:00</c:v>
                </c:pt>
                <c:pt idx="666">
                  <c:v>25.3.2013 8:11:00</c:v>
                </c:pt>
                <c:pt idx="667">
                  <c:v>25.3.2013 8:12:00</c:v>
                </c:pt>
                <c:pt idx="668">
                  <c:v>25.3.2013 8:13:00</c:v>
                </c:pt>
                <c:pt idx="669">
                  <c:v>25.3.2013 8:14:00</c:v>
                </c:pt>
                <c:pt idx="670">
                  <c:v>25.3.2013 8:15:00</c:v>
                </c:pt>
                <c:pt idx="671">
                  <c:v>25.3.2013 8:16:00</c:v>
                </c:pt>
                <c:pt idx="672">
                  <c:v>25.3.2013 8:17:00</c:v>
                </c:pt>
                <c:pt idx="673">
                  <c:v>25.3.2013 8:18:00</c:v>
                </c:pt>
                <c:pt idx="674">
                  <c:v>25.3.2013 8:19:00</c:v>
                </c:pt>
                <c:pt idx="675">
                  <c:v>25.3.2013 8:20:00</c:v>
                </c:pt>
                <c:pt idx="676">
                  <c:v>25.3.2013 8:21:00</c:v>
                </c:pt>
                <c:pt idx="677">
                  <c:v>25.3.2013 8:22:00</c:v>
                </c:pt>
                <c:pt idx="678">
                  <c:v>25.3.2013 8:23:00</c:v>
                </c:pt>
                <c:pt idx="679">
                  <c:v>25.3.2013 8:24:00</c:v>
                </c:pt>
                <c:pt idx="680">
                  <c:v>25.3.2013 8:25:00</c:v>
                </c:pt>
                <c:pt idx="681">
                  <c:v>25.3.2013 8:26:00</c:v>
                </c:pt>
                <c:pt idx="682">
                  <c:v>25.3.2013 8:27:00</c:v>
                </c:pt>
                <c:pt idx="683">
                  <c:v>25.3.2013 8:28:00</c:v>
                </c:pt>
                <c:pt idx="684">
                  <c:v>25.3.2013 8:29:00</c:v>
                </c:pt>
                <c:pt idx="685">
                  <c:v>25.3.2013 8:30:00</c:v>
                </c:pt>
                <c:pt idx="686">
                  <c:v>25.3.2013 8:31:00</c:v>
                </c:pt>
                <c:pt idx="687">
                  <c:v>25.3.2013 8:32:00</c:v>
                </c:pt>
                <c:pt idx="688">
                  <c:v>25.3.2013 8:33:00</c:v>
                </c:pt>
                <c:pt idx="689">
                  <c:v>25.3.2013 8:34:00</c:v>
                </c:pt>
                <c:pt idx="690">
                  <c:v>25.3.2013 8:35:00</c:v>
                </c:pt>
                <c:pt idx="691">
                  <c:v>25.3.2013 8:36:00</c:v>
                </c:pt>
                <c:pt idx="692">
                  <c:v>25.3.2013 8:37:00</c:v>
                </c:pt>
                <c:pt idx="693">
                  <c:v>25.3.2013 8:38:00</c:v>
                </c:pt>
                <c:pt idx="694">
                  <c:v>25.3.2013 8:39:00</c:v>
                </c:pt>
                <c:pt idx="695">
                  <c:v>25.3.2013 8:40:00</c:v>
                </c:pt>
                <c:pt idx="696">
                  <c:v>25.3.2013 8:41:00</c:v>
                </c:pt>
                <c:pt idx="697">
                  <c:v>25.3.2013 8:42:00</c:v>
                </c:pt>
                <c:pt idx="698">
                  <c:v>25.3.2013 8:43:00</c:v>
                </c:pt>
                <c:pt idx="699">
                  <c:v>25.3.2013 8:44:00</c:v>
                </c:pt>
                <c:pt idx="700">
                  <c:v>25.3.2013 8:45:00</c:v>
                </c:pt>
                <c:pt idx="701">
                  <c:v>25.3.2013 8:46:00</c:v>
                </c:pt>
                <c:pt idx="702">
                  <c:v>25.3.2013 8:47:00</c:v>
                </c:pt>
                <c:pt idx="703">
                  <c:v>25.3.2013 8:48:00</c:v>
                </c:pt>
                <c:pt idx="704">
                  <c:v>25.3.2013 8:49:00</c:v>
                </c:pt>
                <c:pt idx="705">
                  <c:v>25.3.2013 8:50:00</c:v>
                </c:pt>
                <c:pt idx="706">
                  <c:v>25.3.2013 8:51:00</c:v>
                </c:pt>
                <c:pt idx="707">
                  <c:v>25.3.2013 8:52:00</c:v>
                </c:pt>
                <c:pt idx="708">
                  <c:v>25.3.2013 8:53:00</c:v>
                </c:pt>
                <c:pt idx="709">
                  <c:v>25.3.2013 8:54:00</c:v>
                </c:pt>
                <c:pt idx="710">
                  <c:v>25.3.2013 8:55:00</c:v>
                </c:pt>
                <c:pt idx="711">
                  <c:v>25.3.2013 8:56:00</c:v>
                </c:pt>
                <c:pt idx="712">
                  <c:v>25.3.2013 8:57:00</c:v>
                </c:pt>
                <c:pt idx="713">
                  <c:v>25.3.2013 8:58:00</c:v>
                </c:pt>
                <c:pt idx="714">
                  <c:v>25.3.2013 8:59:00</c:v>
                </c:pt>
                <c:pt idx="715">
                  <c:v>25.3.2013 9:00:00</c:v>
                </c:pt>
                <c:pt idx="716">
                  <c:v>25.3.2013 9:01:00</c:v>
                </c:pt>
                <c:pt idx="717">
                  <c:v>25.3.2013 9:02:00</c:v>
                </c:pt>
                <c:pt idx="718">
                  <c:v>25.3.2013 9:03:00</c:v>
                </c:pt>
                <c:pt idx="719">
                  <c:v>25.3.2013 9:04:00</c:v>
                </c:pt>
                <c:pt idx="720">
                  <c:v>25.3.2013 9:05:00</c:v>
                </c:pt>
                <c:pt idx="721">
                  <c:v>25.3.2013 9:06:00</c:v>
                </c:pt>
                <c:pt idx="722">
                  <c:v>25.3.2013 9:07:00</c:v>
                </c:pt>
                <c:pt idx="723">
                  <c:v>25.3.2013 9:08:00</c:v>
                </c:pt>
                <c:pt idx="724">
                  <c:v>25.3.2013 9:09:00</c:v>
                </c:pt>
                <c:pt idx="725">
                  <c:v>25.3.2013 9:10:00</c:v>
                </c:pt>
                <c:pt idx="726">
                  <c:v>25.3.2013 9:11:00</c:v>
                </c:pt>
                <c:pt idx="727">
                  <c:v>25.3.2013 9:12:00</c:v>
                </c:pt>
                <c:pt idx="728">
                  <c:v>25.3.2013 9:13:00</c:v>
                </c:pt>
                <c:pt idx="729">
                  <c:v>25.3.2013 9:14:00</c:v>
                </c:pt>
                <c:pt idx="730">
                  <c:v>25.3.2013 9:15:00</c:v>
                </c:pt>
                <c:pt idx="731">
                  <c:v>25.3.2013 9:16:00</c:v>
                </c:pt>
                <c:pt idx="732">
                  <c:v>25.3.2013 9:17:00</c:v>
                </c:pt>
                <c:pt idx="733">
                  <c:v>25.3.2013 9:18:00</c:v>
                </c:pt>
                <c:pt idx="734">
                  <c:v>25.3.2013 9:19:00</c:v>
                </c:pt>
                <c:pt idx="735">
                  <c:v>25.3.2013 9:20:00</c:v>
                </c:pt>
                <c:pt idx="736">
                  <c:v>25.3.2013 9:21:00</c:v>
                </c:pt>
                <c:pt idx="737">
                  <c:v>25.3.2013 9:22:00</c:v>
                </c:pt>
                <c:pt idx="738">
                  <c:v>25.3.2013 9:23:00</c:v>
                </c:pt>
                <c:pt idx="739">
                  <c:v>25.3.2013 9:24:00</c:v>
                </c:pt>
                <c:pt idx="740">
                  <c:v>25.3.2013 9:25:00</c:v>
                </c:pt>
                <c:pt idx="741">
                  <c:v>25.3.2013 9:26:00</c:v>
                </c:pt>
                <c:pt idx="742">
                  <c:v>25.3.2013 9:27:00</c:v>
                </c:pt>
                <c:pt idx="743">
                  <c:v>25.3.2013 9:28:00</c:v>
                </c:pt>
                <c:pt idx="744">
                  <c:v>25.3.2013 9:29:00</c:v>
                </c:pt>
                <c:pt idx="745">
                  <c:v>25.3.2013 9:30:00</c:v>
                </c:pt>
                <c:pt idx="746">
                  <c:v>25.3.2013 9:31:00</c:v>
                </c:pt>
                <c:pt idx="747">
                  <c:v>25.3.2013 9:32:00</c:v>
                </c:pt>
                <c:pt idx="748">
                  <c:v>25.3.2013 9:33:00</c:v>
                </c:pt>
                <c:pt idx="749">
                  <c:v>25.3.2013 9:34:00</c:v>
                </c:pt>
                <c:pt idx="750">
                  <c:v>25.3.2013 9:35:00</c:v>
                </c:pt>
                <c:pt idx="751">
                  <c:v>25.3.2013 9:36:00</c:v>
                </c:pt>
                <c:pt idx="752">
                  <c:v>25.3.2013 9:37:00</c:v>
                </c:pt>
                <c:pt idx="753">
                  <c:v>25.3.2013 9:38:00</c:v>
                </c:pt>
                <c:pt idx="754">
                  <c:v>25.3.2013 9:39:00</c:v>
                </c:pt>
                <c:pt idx="755">
                  <c:v>25.3.2013 9:40:00</c:v>
                </c:pt>
                <c:pt idx="756">
                  <c:v>25.3.2013 9:41:00</c:v>
                </c:pt>
                <c:pt idx="757">
                  <c:v>25.3.2013 9:42:00</c:v>
                </c:pt>
                <c:pt idx="758">
                  <c:v>25.3.2013 9:43:00</c:v>
                </c:pt>
                <c:pt idx="759">
                  <c:v>25.3.2013 9:44:00</c:v>
                </c:pt>
                <c:pt idx="760">
                  <c:v>25.3.2013 9:45:00</c:v>
                </c:pt>
                <c:pt idx="761">
                  <c:v>25.3.2013 9:46:00</c:v>
                </c:pt>
                <c:pt idx="762">
                  <c:v>25.3.2013 9:47:00</c:v>
                </c:pt>
                <c:pt idx="763">
                  <c:v>25.3.2013 9:48:00</c:v>
                </c:pt>
                <c:pt idx="764">
                  <c:v>25.3.2013 9:49:00</c:v>
                </c:pt>
                <c:pt idx="765">
                  <c:v>25.3.2013 9:50:00</c:v>
                </c:pt>
                <c:pt idx="766">
                  <c:v>25.3.2013 9:51:00</c:v>
                </c:pt>
                <c:pt idx="767">
                  <c:v>25.3.2013 9:52:00</c:v>
                </c:pt>
                <c:pt idx="768">
                  <c:v>25.3.2013 9:53:00</c:v>
                </c:pt>
                <c:pt idx="769">
                  <c:v>25.3.2013 9:54:00</c:v>
                </c:pt>
                <c:pt idx="770">
                  <c:v>25.3.2013 9:55:00</c:v>
                </c:pt>
                <c:pt idx="771">
                  <c:v>25.3.2013 9:56:00</c:v>
                </c:pt>
                <c:pt idx="772">
                  <c:v>25.3.2013 9:57:00</c:v>
                </c:pt>
                <c:pt idx="773">
                  <c:v>25.3.2013 9:58:00</c:v>
                </c:pt>
                <c:pt idx="774">
                  <c:v>25.3.2013 9:59:00</c:v>
                </c:pt>
                <c:pt idx="775">
                  <c:v>25.3.2013 10:00:00</c:v>
                </c:pt>
                <c:pt idx="776">
                  <c:v>25.3.2013 10:01:00</c:v>
                </c:pt>
                <c:pt idx="777">
                  <c:v>25.3.2013 10:02:00</c:v>
                </c:pt>
                <c:pt idx="778">
                  <c:v>25.3.2013 10:03:00</c:v>
                </c:pt>
                <c:pt idx="779">
                  <c:v>25.3.2013 10:04:00</c:v>
                </c:pt>
                <c:pt idx="780">
                  <c:v>25.3.2013 10:05:00</c:v>
                </c:pt>
                <c:pt idx="781">
                  <c:v>25.3.2013 10:06:00</c:v>
                </c:pt>
                <c:pt idx="782">
                  <c:v>25.3.2013 10:07:00</c:v>
                </c:pt>
                <c:pt idx="783">
                  <c:v>25.3.2013 10:08:00</c:v>
                </c:pt>
                <c:pt idx="784">
                  <c:v>25.3.2013 10:09:00</c:v>
                </c:pt>
                <c:pt idx="785">
                  <c:v>25.3.2013 10:10:00</c:v>
                </c:pt>
                <c:pt idx="786">
                  <c:v>25.3.2013 10:11:00</c:v>
                </c:pt>
                <c:pt idx="787">
                  <c:v>25.3.2013 10:12:00</c:v>
                </c:pt>
                <c:pt idx="788">
                  <c:v>25.3.2013 10:13:00</c:v>
                </c:pt>
                <c:pt idx="789">
                  <c:v>25.3.2013 10:14:00</c:v>
                </c:pt>
                <c:pt idx="790">
                  <c:v>25.3.2013 10:15:00</c:v>
                </c:pt>
                <c:pt idx="791">
                  <c:v>25.3.2013 10:16:00</c:v>
                </c:pt>
                <c:pt idx="792">
                  <c:v>25.3.2013 10:17:00</c:v>
                </c:pt>
                <c:pt idx="793">
                  <c:v>25.3.2013 10:18:00</c:v>
                </c:pt>
                <c:pt idx="794">
                  <c:v>25.3.2013 10:19:00</c:v>
                </c:pt>
                <c:pt idx="795">
                  <c:v>25.3.2013 10:20:00</c:v>
                </c:pt>
                <c:pt idx="796">
                  <c:v>25.3.2013 10:21:00</c:v>
                </c:pt>
                <c:pt idx="797">
                  <c:v>25.3.2013 10:22:00</c:v>
                </c:pt>
                <c:pt idx="798">
                  <c:v>25.3.2013 10:23:00</c:v>
                </c:pt>
                <c:pt idx="799">
                  <c:v>25.3.2013 10:24:00</c:v>
                </c:pt>
                <c:pt idx="800">
                  <c:v>25.3.2013 10:25:00</c:v>
                </c:pt>
                <c:pt idx="801">
                  <c:v>25.3.2013 10:26:00</c:v>
                </c:pt>
                <c:pt idx="802">
                  <c:v>25.3.2013 10:27:00</c:v>
                </c:pt>
                <c:pt idx="803">
                  <c:v>25.3.2013 10:28:00</c:v>
                </c:pt>
                <c:pt idx="804">
                  <c:v>25.3.2013 10:29:00</c:v>
                </c:pt>
                <c:pt idx="805">
                  <c:v>25.3.2013 10:30:00</c:v>
                </c:pt>
                <c:pt idx="806">
                  <c:v>25.3.2013 10:31:00</c:v>
                </c:pt>
                <c:pt idx="807">
                  <c:v>25.3.2013 10:32:00</c:v>
                </c:pt>
                <c:pt idx="808">
                  <c:v>25.3.2013 10:33:00</c:v>
                </c:pt>
                <c:pt idx="809">
                  <c:v>25.3.2013 10:34:00</c:v>
                </c:pt>
                <c:pt idx="810">
                  <c:v>25.3.2013 10:35:00</c:v>
                </c:pt>
                <c:pt idx="811">
                  <c:v>25.3.2013 10:36:00</c:v>
                </c:pt>
                <c:pt idx="812">
                  <c:v>25.3.2013 10:37:00</c:v>
                </c:pt>
                <c:pt idx="813">
                  <c:v>25.3.2013 10:38:00</c:v>
                </c:pt>
                <c:pt idx="814">
                  <c:v>25.3.2013 10:39:00</c:v>
                </c:pt>
                <c:pt idx="815">
                  <c:v>25.3.2013 10:40:00</c:v>
                </c:pt>
                <c:pt idx="816">
                  <c:v>25.3.2013 10:41:00</c:v>
                </c:pt>
                <c:pt idx="817">
                  <c:v>25.3.2013 10:42:00</c:v>
                </c:pt>
                <c:pt idx="818">
                  <c:v>25.3.2013 10:43:00</c:v>
                </c:pt>
                <c:pt idx="819">
                  <c:v>25.3.2013 10:44:00</c:v>
                </c:pt>
                <c:pt idx="820">
                  <c:v>25.3.2013 10:45:00</c:v>
                </c:pt>
                <c:pt idx="821">
                  <c:v>25.3.2013 10:46:00</c:v>
                </c:pt>
                <c:pt idx="822">
                  <c:v>25.3.2013 10:47:00</c:v>
                </c:pt>
                <c:pt idx="823">
                  <c:v>25.3.2013 10:48:00</c:v>
                </c:pt>
                <c:pt idx="824">
                  <c:v>25.3.2013 10:49:00</c:v>
                </c:pt>
                <c:pt idx="825">
                  <c:v>25.3.2013 10:50:00</c:v>
                </c:pt>
                <c:pt idx="826">
                  <c:v>25.3.2013 10:51:00</c:v>
                </c:pt>
                <c:pt idx="827">
                  <c:v>25.3.2013 10:52:00</c:v>
                </c:pt>
                <c:pt idx="828">
                  <c:v>25.3.2013 10:53:00</c:v>
                </c:pt>
                <c:pt idx="829">
                  <c:v>25.3.2013 10:54:00</c:v>
                </c:pt>
                <c:pt idx="830">
                  <c:v>25.3.2013 10:55:00</c:v>
                </c:pt>
                <c:pt idx="831">
                  <c:v>25.3.2013 10:56:00</c:v>
                </c:pt>
                <c:pt idx="832">
                  <c:v>25.3.2013 10:57:00</c:v>
                </c:pt>
                <c:pt idx="833">
                  <c:v>25.3.2013 10:58:00</c:v>
                </c:pt>
                <c:pt idx="834">
                  <c:v>25.3.2013 10:59:00</c:v>
                </c:pt>
                <c:pt idx="835">
                  <c:v>25.3.2013 11:00:00</c:v>
                </c:pt>
                <c:pt idx="836">
                  <c:v>25.3.2013 11:01:00</c:v>
                </c:pt>
                <c:pt idx="837">
                  <c:v>25.3.2013 11:02:00</c:v>
                </c:pt>
                <c:pt idx="838">
                  <c:v>25.3.2013 11:03:00</c:v>
                </c:pt>
                <c:pt idx="839">
                  <c:v>25.3.2013 11:04:00</c:v>
                </c:pt>
                <c:pt idx="840">
                  <c:v>25.3.2013 11:05:00</c:v>
                </c:pt>
                <c:pt idx="841">
                  <c:v>25.3.2013 11:06:00</c:v>
                </c:pt>
                <c:pt idx="842">
                  <c:v>25.3.2013 11:07:00</c:v>
                </c:pt>
                <c:pt idx="843">
                  <c:v>25.3.2013 11:08:00</c:v>
                </c:pt>
                <c:pt idx="844">
                  <c:v>25.3.2013 11:09:00</c:v>
                </c:pt>
                <c:pt idx="845">
                  <c:v>25.3.2013 11:10:00</c:v>
                </c:pt>
                <c:pt idx="846">
                  <c:v>25.3.2013 11:11:00</c:v>
                </c:pt>
                <c:pt idx="847">
                  <c:v>25.3.2013 11:12:00</c:v>
                </c:pt>
                <c:pt idx="848">
                  <c:v>25.3.2013 11:13:00</c:v>
                </c:pt>
                <c:pt idx="849">
                  <c:v>25.3.2013 11:14:00</c:v>
                </c:pt>
                <c:pt idx="850">
                  <c:v>25.3.2013 11:15:00</c:v>
                </c:pt>
                <c:pt idx="851">
                  <c:v>25.3.2013 11:16:00</c:v>
                </c:pt>
                <c:pt idx="852">
                  <c:v>25.3.2013 11:17:00</c:v>
                </c:pt>
                <c:pt idx="853">
                  <c:v>25.3.2013 11:18:00</c:v>
                </c:pt>
                <c:pt idx="854">
                  <c:v>25.3.2013 11:19:00</c:v>
                </c:pt>
                <c:pt idx="855">
                  <c:v>25.3.2013 11:20:00</c:v>
                </c:pt>
                <c:pt idx="856">
                  <c:v>25.3.2013 11:21:00</c:v>
                </c:pt>
                <c:pt idx="857">
                  <c:v>25.3.2013 11:22:00</c:v>
                </c:pt>
                <c:pt idx="858">
                  <c:v>25.3.2013 11:23:00</c:v>
                </c:pt>
                <c:pt idx="859">
                  <c:v>25.3.2013 11:24:00</c:v>
                </c:pt>
                <c:pt idx="860">
                  <c:v>25.3.2013 11:25:00</c:v>
                </c:pt>
                <c:pt idx="861">
                  <c:v>25.3.2013 11:26:00</c:v>
                </c:pt>
                <c:pt idx="862">
                  <c:v>25.3.2013 11:27:00</c:v>
                </c:pt>
                <c:pt idx="863">
                  <c:v>25.3.2013 11:28:00</c:v>
                </c:pt>
                <c:pt idx="864">
                  <c:v>25.3.2013 11:29:00</c:v>
                </c:pt>
                <c:pt idx="865">
                  <c:v>25.3.2013 11:30:00</c:v>
                </c:pt>
                <c:pt idx="866">
                  <c:v>25.3.2013 11:31:00</c:v>
                </c:pt>
                <c:pt idx="867">
                  <c:v>25.3.2013 11:32:00</c:v>
                </c:pt>
                <c:pt idx="868">
                  <c:v>25.3.2013 11:33:00</c:v>
                </c:pt>
                <c:pt idx="869">
                  <c:v>25.3.2013 11:34:00</c:v>
                </c:pt>
                <c:pt idx="870">
                  <c:v>25.3.2013 11:35:00</c:v>
                </c:pt>
                <c:pt idx="871">
                  <c:v>25.3.2013 11:36:00</c:v>
                </c:pt>
                <c:pt idx="872">
                  <c:v>25.3.2013 11:37:00</c:v>
                </c:pt>
                <c:pt idx="873">
                  <c:v>25.3.2013 11:38:00</c:v>
                </c:pt>
                <c:pt idx="874">
                  <c:v>25.3.2013 11:39:00</c:v>
                </c:pt>
                <c:pt idx="875">
                  <c:v>25.3.2013 11:40:00</c:v>
                </c:pt>
                <c:pt idx="876">
                  <c:v>25.3.2013 11:41:00</c:v>
                </c:pt>
                <c:pt idx="877">
                  <c:v>25.3.2013 11:42:00</c:v>
                </c:pt>
                <c:pt idx="878">
                  <c:v>25.3.2013 11:43:00</c:v>
                </c:pt>
                <c:pt idx="879">
                  <c:v>25.3.2013 11:44:00</c:v>
                </c:pt>
                <c:pt idx="880">
                  <c:v>25.3.2013 11:45:00</c:v>
                </c:pt>
                <c:pt idx="881">
                  <c:v>25.3.2013 11:46:00</c:v>
                </c:pt>
                <c:pt idx="882">
                  <c:v>25.3.2013 11:47:00</c:v>
                </c:pt>
                <c:pt idx="883">
                  <c:v>25.3.2013 11:48:00</c:v>
                </c:pt>
                <c:pt idx="884">
                  <c:v>25.3.2013 11:49:00</c:v>
                </c:pt>
                <c:pt idx="885">
                  <c:v>25.3.2013 11:50:00</c:v>
                </c:pt>
                <c:pt idx="886">
                  <c:v>25.3.2013 11:51:00</c:v>
                </c:pt>
                <c:pt idx="887">
                  <c:v>25.3.2013 11:52:00</c:v>
                </c:pt>
                <c:pt idx="888">
                  <c:v>25.3.2013 11:53:00</c:v>
                </c:pt>
                <c:pt idx="889">
                  <c:v>25.3.2013 11:54:00</c:v>
                </c:pt>
                <c:pt idx="890">
                  <c:v>25.3.2013 11:55:00</c:v>
                </c:pt>
                <c:pt idx="891">
                  <c:v>25.3.2013 11:56:00</c:v>
                </c:pt>
                <c:pt idx="892">
                  <c:v>25.3.2013 11:57:00</c:v>
                </c:pt>
                <c:pt idx="893">
                  <c:v>25.3.2013 11:58:00</c:v>
                </c:pt>
                <c:pt idx="894">
                  <c:v>25.3.2013 11:59:00</c:v>
                </c:pt>
                <c:pt idx="895">
                  <c:v>25.3.2013 12:00:00</c:v>
                </c:pt>
                <c:pt idx="896">
                  <c:v>25.3.2013 12:01:00</c:v>
                </c:pt>
                <c:pt idx="897">
                  <c:v>25.3.2013 12:02:00</c:v>
                </c:pt>
                <c:pt idx="898">
                  <c:v>25.3.2013 12:03:00</c:v>
                </c:pt>
                <c:pt idx="899">
                  <c:v>25.3.2013 12:04:00</c:v>
                </c:pt>
                <c:pt idx="900">
                  <c:v>25.3.2013 12:05:00</c:v>
                </c:pt>
                <c:pt idx="901">
                  <c:v>25.3.2013 12:06:00</c:v>
                </c:pt>
                <c:pt idx="902">
                  <c:v>25.3.2013 12:07:00</c:v>
                </c:pt>
                <c:pt idx="903">
                  <c:v>25.3.2013 12:08:00</c:v>
                </c:pt>
                <c:pt idx="904">
                  <c:v>25.3.2013 12:09:00</c:v>
                </c:pt>
                <c:pt idx="905">
                  <c:v>25.3.2013 12:10:00</c:v>
                </c:pt>
                <c:pt idx="906">
                  <c:v>25.3.2013 12:11:00</c:v>
                </c:pt>
                <c:pt idx="907">
                  <c:v>25.3.2013 12:12:00</c:v>
                </c:pt>
                <c:pt idx="908">
                  <c:v>25.3.2013 12:13:00</c:v>
                </c:pt>
                <c:pt idx="909">
                  <c:v>25.3.2013 12:14:00</c:v>
                </c:pt>
                <c:pt idx="910">
                  <c:v>25.3.2013 12:15:00</c:v>
                </c:pt>
                <c:pt idx="911">
                  <c:v>25.3.2013 12:16:00</c:v>
                </c:pt>
                <c:pt idx="912">
                  <c:v>25.3.2013 12:17:00</c:v>
                </c:pt>
                <c:pt idx="913">
                  <c:v>25.3.2013 12:18:00</c:v>
                </c:pt>
                <c:pt idx="914">
                  <c:v>25.3.2013 12:19:00</c:v>
                </c:pt>
                <c:pt idx="915">
                  <c:v>25.3.2013 12:20:00</c:v>
                </c:pt>
                <c:pt idx="916">
                  <c:v>25.3.2013 12:21:00</c:v>
                </c:pt>
                <c:pt idx="917">
                  <c:v>25.3.2013 12:22:00</c:v>
                </c:pt>
                <c:pt idx="918">
                  <c:v>25.3.2013 12:23:00</c:v>
                </c:pt>
                <c:pt idx="919">
                  <c:v>25.3.2013 12:24:00</c:v>
                </c:pt>
                <c:pt idx="920">
                  <c:v>25.3.2013 12:25:00</c:v>
                </c:pt>
                <c:pt idx="921">
                  <c:v>25.3.2013 12:26:00</c:v>
                </c:pt>
                <c:pt idx="922">
                  <c:v>25.3.2013 12:27:00</c:v>
                </c:pt>
                <c:pt idx="923">
                  <c:v>25.3.2013 12:28:00</c:v>
                </c:pt>
                <c:pt idx="924">
                  <c:v>25.3.2013 12:29:00</c:v>
                </c:pt>
                <c:pt idx="925">
                  <c:v>25.3.2013 12:30:00</c:v>
                </c:pt>
                <c:pt idx="926">
                  <c:v>25.3.2013 12:31:00</c:v>
                </c:pt>
                <c:pt idx="927">
                  <c:v>25.3.2013 12:32:00</c:v>
                </c:pt>
                <c:pt idx="928">
                  <c:v>25.3.2013 12:33:00</c:v>
                </c:pt>
                <c:pt idx="929">
                  <c:v>25.3.2013 12:34:00</c:v>
                </c:pt>
                <c:pt idx="930">
                  <c:v>25.3.2013 12:35:00</c:v>
                </c:pt>
                <c:pt idx="931">
                  <c:v>25.3.2013 12:36:00</c:v>
                </c:pt>
                <c:pt idx="932">
                  <c:v>25.3.2013 12:37:00</c:v>
                </c:pt>
                <c:pt idx="933">
                  <c:v>25.3.2013 12:38:00</c:v>
                </c:pt>
                <c:pt idx="934">
                  <c:v>25.3.2013 12:39:00</c:v>
                </c:pt>
                <c:pt idx="935">
                  <c:v>25.3.2013 12:40:00</c:v>
                </c:pt>
                <c:pt idx="936">
                  <c:v>25.3.2013 12:41:00</c:v>
                </c:pt>
                <c:pt idx="937">
                  <c:v>25.3.2013 12:42:00</c:v>
                </c:pt>
                <c:pt idx="938">
                  <c:v>25.3.2013 12:43:00</c:v>
                </c:pt>
                <c:pt idx="939">
                  <c:v>25.3.2013 12:44:00</c:v>
                </c:pt>
                <c:pt idx="940">
                  <c:v>25.3.2013 12:45:00</c:v>
                </c:pt>
                <c:pt idx="941">
                  <c:v>25.3.2013 12:46:00</c:v>
                </c:pt>
                <c:pt idx="942">
                  <c:v>25.3.2013 12:47:00</c:v>
                </c:pt>
                <c:pt idx="943">
                  <c:v>25.3.2013 12:48:00</c:v>
                </c:pt>
                <c:pt idx="944">
                  <c:v>25.3.2013 12:49:00</c:v>
                </c:pt>
                <c:pt idx="945">
                  <c:v>25.3.2013 12:50:00</c:v>
                </c:pt>
                <c:pt idx="946">
                  <c:v>25.3.2013 12:51:00</c:v>
                </c:pt>
                <c:pt idx="947">
                  <c:v>25.3.2013 12:52:00</c:v>
                </c:pt>
                <c:pt idx="948">
                  <c:v>25.3.2013 12:53:00</c:v>
                </c:pt>
                <c:pt idx="949">
                  <c:v>25.3.2013 12:54:00</c:v>
                </c:pt>
                <c:pt idx="950">
                  <c:v>25.3.2013 12:55:00</c:v>
                </c:pt>
                <c:pt idx="951">
                  <c:v>25.3.2013 12:56:00</c:v>
                </c:pt>
                <c:pt idx="952">
                  <c:v>25.3.2013 12:57:00</c:v>
                </c:pt>
                <c:pt idx="953">
                  <c:v>25.3.2013 12:58:00</c:v>
                </c:pt>
                <c:pt idx="954">
                  <c:v>25.3.2013 12:59:00</c:v>
                </c:pt>
                <c:pt idx="955">
                  <c:v>25.3.2013 13:00:00</c:v>
                </c:pt>
                <c:pt idx="956">
                  <c:v>25.3.2013 13:01:00</c:v>
                </c:pt>
                <c:pt idx="957">
                  <c:v>25.3.2013 13:02:00</c:v>
                </c:pt>
                <c:pt idx="958">
                  <c:v>25.3.2013 13:03:00</c:v>
                </c:pt>
                <c:pt idx="959">
                  <c:v>25.3.2013 13:04:00</c:v>
                </c:pt>
                <c:pt idx="960">
                  <c:v>25.3.2013 13:05:00</c:v>
                </c:pt>
                <c:pt idx="961">
                  <c:v>25.3.2013 13:06:00</c:v>
                </c:pt>
                <c:pt idx="962">
                  <c:v>25.3.2013 13:07:00</c:v>
                </c:pt>
                <c:pt idx="963">
                  <c:v>25.3.2013 13:08:00</c:v>
                </c:pt>
                <c:pt idx="964">
                  <c:v>25.3.2013 13:09:00</c:v>
                </c:pt>
                <c:pt idx="965">
                  <c:v>25.3.2013 13:10:00</c:v>
                </c:pt>
                <c:pt idx="966">
                  <c:v>25.3.2013 13:11:00</c:v>
                </c:pt>
                <c:pt idx="967">
                  <c:v>25.3.2013 13:12:00</c:v>
                </c:pt>
                <c:pt idx="968">
                  <c:v>25.3.2013 13:13:00</c:v>
                </c:pt>
                <c:pt idx="969">
                  <c:v>25.3.2013 13:14:00</c:v>
                </c:pt>
                <c:pt idx="970">
                  <c:v>25.3.2013 13:15:00</c:v>
                </c:pt>
                <c:pt idx="971">
                  <c:v>25.3.2013 13:16:00</c:v>
                </c:pt>
                <c:pt idx="972">
                  <c:v>25.3.2013 13:17:00</c:v>
                </c:pt>
                <c:pt idx="973">
                  <c:v>25.3.2013 13:18:00</c:v>
                </c:pt>
                <c:pt idx="974">
                  <c:v>25.3.2013 13:19:00</c:v>
                </c:pt>
                <c:pt idx="975">
                  <c:v>25.3.2013 13:20:00</c:v>
                </c:pt>
                <c:pt idx="976">
                  <c:v>25.3.2013 13:21:00</c:v>
                </c:pt>
                <c:pt idx="977">
                  <c:v>25.3.2013 13:22:00</c:v>
                </c:pt>
                <c:pt idx="978">
                  <c:v>25.3.2013 13:23:00</c:v>
                </c:pt>
                <c:pt idx="979">
                  <c:v>25.3.2013 13:24:00</c:v>
                </c:pt>
                <c:pt idx="980">
                  <c:v>25.3.2013 13:25:00</c:v>
                </c:pt>
                <c:pt idx="981">
                  <c:v>25.3.2013 13:26:00</c:v>
                </c:pt>
                <c:pt idx="982">
                  <c:v>25.3.2013 13:27:00</c:v>
                </c:pt>
                <c:pt idx="983">
                  <c:v>25.3.2013 13:28:00</c:v>
                </c:pt>
                <c:pt idx="984">
                  <c:v>25.3.2013 13:29:00</c:v>
                </c:pt>
                <c:pt idx="985">
                  <c:v>25.3.2013 13:30:00</c:v>
                </c:pt>
                <c:pt idx="986">
                  <c:v>25.3.2013 13:31:00</c:v>
                </c:pt>
                <c:pt idx="987">
                  <c:v>25.3.2013 13:32:00</c:v>
                </c:pt>
                <c:pt idx="988">
                  <c:v>25.3.2013 13:33:00</c:v>
                </c:pt>
                <c:pt idx="989">
                  <c:v>25.3.2013 13:34:00</c:v>
                </c:pt>
                <c:pt idx="990">
                  <c:v>25.3.2013 13:35:00</c:v>
                </c:pt>
                <c:pt idx="991">
                  <c:v>25.3.2013 13:36:00</c:v>
                </c:pt>
                <c:pt idx="992">
                  <c:v>25.3.2013 13:37:00</c:v>
                </c:pt>
                <c:pt idx="993">
                  <c:v>25.3.2013 13:38:00</c:v>
                </c:pt>
                <c:pt idx="994">
                  <c:v>25.3.2013 13:39:00</c:v>
                </c:pt>
                <c:pt idx="995">
                  <c:v>25.3.2013 13:40:00</c:v>
                </c:pt>
                <c:pt idx="996">
                  <c:v>25.3.2013 13:41:00</c:v>
                </c:pt>
                <c:pt idx="997">
                  <c:v>25.3.2013 13:42:00</c:v>
                </c:pt>
                <c:pt idx="998">
                  <c:v>25.3.2013 13:43:00</c:v>
                </c:pt>
                <c:pt idx="999">
                  <c:v>25.3.2013 13:44:00</c:v>
                </c:pt>
                <c:pt idx="1000">
                  <c:v>25.3.2013 13:45:00</c:v>
                </c:pt>
                <c:pt idx="1001">
                  <c:v>25.3.2013 13:46:00</c:v>
                </c:pt>
                <c:pt idx="1002">
                  <c:v>25.3.2013 13:47:00</c:v>
                </c:pt>
                <c:pt idx="1003">
                  <c:v>25.3.2013 13:48:00</c:v>
                </c:pt>
                <c:pt idx="1004">
                  <c:v>25.3.2013 13:49:00</c:v>
                </c:pt>
                <c:pt idx="1005">
                  <c:v>25.3.2013 13:50:00</c:v>
                </c:pt>
                <c:pt idx="1006">
                  <c:v>25.3.2013 13:51:00</c:v>
                </c:pt>
                <c:pt idx="1007">
                  <c:v>25.3.2013 13:52:00</c:v>
                </c:pt>
                <c:pt idx="1008">
                  <c:v>25.3.2013 13:53:00</c:v>
                </c:pt>
                <c:pt idx="1009">
                  <c:v>25.3.2013 13:54:00</c:v>
                </c:pt>
                <c:pt idx="1010">
                  <c:v>25.3.2013 13:55:00</c:v>
                </c:pt>
                <c:pt idx="1011">
                  <c:v>25.3.2013 13:56:00</c:v>
                </c:pt>
                <c:pt idx="1012">
                  <c:v>25.3.2013 13:57:00</c:v>
                </c:pt>
                <c:pt idx="1013">
                  <c:v>25.3.2013 13:58:00</c:v>
                </c:pt>
                <c:pt idx="1014">
                  <c:v>25.3.2013 13:59:00</c:v>
                </c:pt>
                <c:pt idx="1015">
                  <c:v>25.3.2013 14:00:00</c:v>
                </c:pt>
                <c:pt idx="1016">
                  <c:v>25.3.2013 14:01:00</c:v>
                </c:pt>
                <c:pt idx="1017">
                  <c:v>25.3.2013 14:02:00</c:v>
                </c:pt>
                <c:pt idx="1018">
                  <c:v>25.3.2013 14:03:00</c:v>
                </c:pt>
                <c:pt idx="1019">
                  <c:v>25.3.2013 14:04:00</c:v>
                </c:pt>
                <c:pt idx="1020">
                  <c:v>25.3.2013 14:05:00</c:v>
                </c:pt>
                <c:pt idx="1021">
                  <c:v>25.3.2013 14:06:00</c:v>
                </c:pt>
                <c:pt idx="1022">
                  <c:v>25.3.2013 14:07:00</c:v>
                </c:pt>
                <c:pt idx="1023">
                  <c:v>25.3.2013 14:08:00</c:v>
                </c:pt>
                <c:pt idx="1024">
                  <c:v>25.3.2013 14:09:00</c:v>
                </c:pt>
                <c:pt idx="1025">
                  <c:v>25.3.2013 14:10:00</c:v>
                </c:pt>
                <c:pt idx="1026">
                  <c:v>25.3.2013 14:11:00</c:v>
                </c:pt>
                <c:pt idx="1027">
                  <c:v>25.3.2013 14:12:00</c:v>
                </c:pt>
                <c:pt idx="1028">
                  <c:v>25.3.2013 14:13:00</c:v>
                </c:pt>
                <c:pt idx="1029">
                  <c:v>25.3.2013 14:14:00</c:v>
                </c:pt>
                <c:pt idx="1030">
                  <c:v>25.3.2013 14:15:00</c:v>
                </c:pt>
                <c:pt idx="1031">
                  <c:v>25.3.2013 14:16:00</c:v>
                </c:pt>
                <c:pt idx="1032">
                  <c:v>25.3.2013 14:17:00</c:v>
                </c:pt>
                <c:pt idx="1033">
                  <c:v>25.3.2013 14:18:00</c:v>
                </c:pt>
                <c:pt idx="1034">
                  <c:v>25.3.2013 14:19:00</c:v>
                </c:pt>
                <c:pt idx="1035">
                  <c:v>25.3.2013 14:20:00</c:v>
                </c:pt>
                <c:pt idx="1036">
                  <c:v>25.3.2013 14:21:00</c:v>
                </c:pt>
                <c:pt idx="1037">
                  <c:v>25.3.2013 14:22:00</c:v>
                </c:pt>
                <c:pt idx="1038">
                  <c:v>25.3.2013 14:23:00</c:v>
                </c:pt>
                <c:pt idx="1039">
                  <c:v>25.3.2013 14:24:00</c:v>
                </c:pt>
                <c:pt idx="1040">
                  <c:v>25.3.2013 14:25:00</c:v>
                </c:pt>
                <c:pt idx="1041">
                  <c:v>25.3.2013 14:26:00</c:v>
                </c:pt>
                <c:pt idx="1042">
                  <c:v>25.3.2013 14:27:00</c:v>
                </c:pt>
                <c:pt idx="1043">
                  <c:v>25.3.2013 14:28:00</c:v>
                </c:pt>
                <c:pt idx="1044">
                  <c:v>25.3.2013 14:29:00</c:v>
                </c:pt>
                <c:pt idx="1045">
                  <c:v>25.3.2013 14:30:00</c:v>
                </c:pt>
                <c:pt idx="1046">
                  <c:v>25.3.2013 14:31:00</c:v>
                </c:pt>
                <c:pt idx="1047">
                  <c:v>25.3.2013 14:32:00</c:v>
                </c:pt>
                <c:pt idx="1048">
                  <c:v>25.3.2013 14:33:00</c:v>
                </c:pt>
                <c:pt idx="1049">
                  <c:v>25.3.2013 14:34:00</c:v>
                </c:pt>
                <c:pt idx="1050">
                  <c:v>25.3.2013 14:35:00</c:v>
                </c:pt>
                <c:pt idx="1051">
                  <c:v>25.3.2013 14:36:00</c:v>
                </c:pt>
                <c:pt idx="1052">
                  <c:v>25.3.2013 14:37:00</c:v>
                </c:pt>
                <c:pt idx="1053">
                  <c:v>25.3.2013 14:38:00</c:v>
                </c:pt>
                <c:pt idx="1054">
                  <c:v>25.3.2013 14:39:00</c:v>
                </c:pt>
                <c:pt idx="1055">
                  <c:v>25.3.2013 14:40:00</c:v>
                </c:pt>
                <c:pt idx="1056">
                  <c:v>25.3.2013 14:41:00</c:v>
                </c:pt>
                <c:pt idx="1057">
                  <c:v>25.3.2013 14:42:00</c:v>
                </c:pt>
                <c:pt idx="1058">
                  <c:v>25.3.2013 14:43:00</c:v>
                </c:pt>
                <c:pt idx="1059">
                  <c:v>25.3.2013 14:44:00</c:v>
                </c:pt>
                <c:pt idx="1060">
                  <c:v>25.3.2013 14:45:00</c:v>
                </c:pt>
                <c:pt idx="1061">
                  <c:v>25.3.2013 14:46:00</c:v>
                </c:pt>
                <c:pt idx="1062">
                  <c:v>25.3.2013 14:47:00</c:v>
                </c:pt>
                <c:pt idx="1063">
                  <c:v>25.3.2013 14:48:00</c:v>
                </c:pt>
                <c:pt idx="1064">
                  <c:v>25.3.2013 14:49:00</c:v>
                </c:pt>
                <c:pt idx="1065">
                  <c:v>25.3.2013 14:50:00</c:v>
                </c:pt>
                <c:pt idx="1066">
                  <c:v>25.3.2013 14:51:00</c:v>
                </c:pt>
                <c:pt idx="1067">
                  <c:v>25.3.2013 14:52:00</c:v>
                </c:pt>
                <c:pt idx="1068">
                  <c:v>25.3.2013 14:53:00</c:v>
                </c:pt>
                <c:pt idx="1069">
                  <c:v>25.3.2013 14:54:00</c:v>
                </c:pt>
                <c:pt idx="1070">
                  <c:v>25.3.2013 14:55:00</c:v>
                </c:pt>
                <c:pt idx="1071">
                  <c:v>25.3.2013 14:56:00</c:v>
                </c:pt>
                <c:pt idx="1072">
                  <c:v>25.3.2013 14:57:00</c:v>
                </c:pt>
                <c:pt idx="1073">
                  <c:v>25.3.2013 14:58:00</c:v>
                </c:pt>
                <c:pt idx="1074">
                  <c:v>25.3.2013 14:59:00</c:v>
                </c:pt>
                <c:pt idx="1075">
                  <c:v>25.3.2013 15:00:00</c:v>
                </c:pt>
                <c:pt idx="1076">
                  <c:v>25.3.2013 15:01:00</c:v>
                </c:pt>
                <c:pt idx="1077">
                  <c:v>25.3.2013 15:02:00</c:v>
                </c:pt>
                <c:pt idx="1078">
                  <c:v>25.3.2013 15:03:00</c:v>
                </c:pt>
                <c:pt idx="1079">
                  <c:v>25.3.2013 15:04:00</c:v>
                </c:pt>
                <c:pt idx="1080">
                  <c:v>25.3.2013 15:05:00</c:v>
                </c:pt>
                <c:pt idx="1081">
                  <c:v>25.3.2013 15:06:00</c:v>
                </c:pt>
                <c:pt idx="1082">
                  <c:v>25.3.2013 15:07:00</c:v>
                </c:pt>
                <c:pt idx="1083">
                  <c:v>25.3.2013 15:08:00</c:v>
                </c:pt>
                <c:pt idx="1084">
                  <c:v>25.3.2013 15:09:00</c:v>
                </c:pt>
                <c:pt idx="1085">
                  <c:v>25.3.2013 15:10:00</c:v>
                </c:pt>
                <c:pt idx="1086">
                  <c:v>25.3.2013 15:11:00</c:v>
                </c:pt>
                <c:pt idx="1087">
                  <c:v>25.3.2013 15:12:00</c:v>
                </c:pt>
                <c:pt idx="1088">
                  <c:v>25.3.2013 15:13:00</c:v>
                </c:pt>
                <c:pt idx="1089">
                  <c:v>25.3.2013 15:14:00</c:v>
                </c:pt>
                <c:pt idx="1090">
                  <c:v>25.3.2013 15:15:00</c:v>
                </c:pt>
                <c:pt idx="1091">
                  <c:v>25.3.2013 15:16:00</c:v>
                </c:pt>
                <c:pt idx="1092">
                  <c:v>25.3.2013 15:17:00</c:v>
                </c:pt>
                <c:pt idx="1093">
                  <c:v>25.3.2013 15:18:00</c:v>
                </c:pt>
                <c:pt idx="1094">
                  <c:v>25.3.2013 15:19:00</c:v>
                </c:pt>
                <c:pt idx="1095">
                  <c:v>25.3.2013 15:20:00</c:v>
                </c:pt>
                <c:pt idx="1096">
                  <c:v>25.3.2013 15:21:00</c:v>
                </c:pt>
                <c:pt idx="1097">
                  <c:v>25.3.2013 15:22:00</c:v>
                </c:pt>
                <c:pt idx="1098">
                  <c:v>25.3.2013 15:23:00</c:v>
                </c:pt>
                <c:pt idx="1099">
                  <c:v>25.3.2013 15:24:00</c:v>
                </c:pt>
                <c:pt idx="1100">
                  <c:v>25.3.2013 15:25:00</c:v>
                </c:pt>
                <c:pt idx="1101">
                  <c:v>25.3.2013 15:26:00</c:v>
                </c:pt>
                <c:pt idx="1102">
                  <c:v>25.3.2013 15:27:00</c:v>
                </c:pt>
                <c:pt idx="1103">
                  <c:v>25.3.2013 15:28:00</c:v>
                </c:pt>
                <c:pt idx="1104">
                  <c:v>25.3.2013 15:29:00</c:v>
                </c:pt>
                <c:pt idx="1105">
                  <c:v>25.3.2013 15:30:00</c:v>
                </c:pt>
                <c:pt idx="1106">
                  <c:v>25.3.2013 15:31:00</c:v>
                </c:pt>
                <c:pt idx="1107">
                  <c:v>25.3.2013 15:32:00</c:v>
                </c:pt>
                <c:pt idx="1108">
                  <c:v>25.3.2013 15:33:00</c:v>
                </c:pt>
                <c:pt idx="1109">
                  <c:v>25.3.2013 15:34:00</c:v>
                </c:pt>
                <c:pt idx="1110">
                  <c:v>25.3.2013 15:35:00</c:v>
                </c:pt>
                <c:pt idx="1111">
                  <c:v>25.3.2013 15:36:00</c:v>
                </c:pt>
                <c:pt idx="1112">
                  <c:v>25.3.2013 15:37:00</c:v>
                </c:pt>
                <c:pt idx="1113">
                  <c:v>25.3.2013 15:38:00</c:v>
                </c:pt>
                <c:pt idx="1114">
                  <c:v>25.3.2013 15:39:00</c:v>
                </c:pt>
                <c:pt idx="1115">
                  <c:v>25.3.2013 15:40:00</c:v>
                </c:pt>
                <c:pt idx="1116">
                  <c:v>25.3.2013 15:41:00</c:v>
                </c:pt>
                <c:pt idx="1117">
                  <c:v>25.3.2013 15:42:00</c:v>
                </c:pt>
                <c:pt idx="1118">
                  <c:v>25.3.2013 15:43:00</c:v>
                </c:pt>
                <c:pt idx="1119">
                  <c:v>25.3.2013 15:44:00</c:v>
                </c:pt>
                <c:pt idx="1120">
                  <c:v>25.3.2013 15:45:00</c:v>
                </c:pt>
                <c:pt idx="1121">
                  <c:v>25.3.2013 15:46:00</c:v>
                </c:pt>
                <c:pt idx="1122">
                  <c:v>25.3.2013 15:47:00</c:v>
                </c:pt>
                <c:pt idx="1123">
                  <c:v>25.3.2013 15:48:00</c:v>
                </c:pt>
                <c:pt idx="1124">
                  <c:v>25.3.2013 15:49:00</c:v>
                </c:pt>
                <c:pt idx="1125">
                  <c:v>25.3.2013 15:50:00</c:v>
                </c:pt>
                <c:pt idx="1126">
                  <c:v>25.3.2013 15:51:00</c:v>
                </c:pt>
                <c:pt idx="1127">
                  <c:v>25.3.2013 15:52:00</c:v>
                </c:pt>
                <c:pt idx="1128">
                  <c:v>25.3.2013 15:53:00</c:v>
                </c:pt>
                <c:pt idx="1129">
                  <c:v>25.3.2013 15:54:00</c:v>
                </c:pt>
                <c:pt idx="1130">
                  <c:v>25.3.2013 15:55:00</c:v>
                </c:pt>
                <c:pt idx="1131">
                  <c:v>25.3.2013 15:56:00</c:v>
                </c:pt>
                <c:pt idx="1132">
                  <c:v>25.3.2013 15:57:00</c:v>
                </c:pt>
                <c:pt idx="1133">
                  <c:v>25.3.2013 15:58:00</c:v>
                </c:pt>
                <c:pt idx="1134">
                  <c:v>25.3.2013 15:59:00</c:v>
                </c:pt>
                <c:pt idx="1135">
                  <c:v>25.3.2013 16:00:00</c:v>
                </c:pt>
                <c:pt idx="1136">
                  <c:v>25.3.2013 16:01:00</c:v>
                </c:pt>
                <c:pt idx="1137">
                  <c:v>25.3.2013 16:02:00</c:v>
                </c:pt>
                <c:pt idx="1138">
                  <c:v>25.3.2013 16:03:00</c:v>
                </c:pt>
                <c:pt idx="1139">
                  <c:v>25.3.2013 16:04:00</c:v>
                </c:pt>
                <c:pt idx="1140">
                  <c:v>25.3.2013 16:05:00</c:v>
                </c:pt>
                <c:pt idx="1141">
                  <c:v>25.3.2013 16:06:00</c:v>
                </c:pt>
                <c:pt idx="1142">
                  <c:v>25.3.2013 16:07:00</c:v>
                </c:pt>
                <c:pt idx="1143">
                  <c:v>25.3.2013 16:08:00</c:v>
                </c:pt>
                <c:pt idx="1144">
                  <c:v>25.3.2013 16:09:00</c:v>
                </c:pt>
                <c:pt idx="1145">
                  <c:v>25.3.2013 16:10:00</c:v>
                </c:pt>
                <c:pt idx="1146">
                  <c:v>25.3.2013 16:11:00</c:v>
                </c:pt>
                <c:pt idx="1147">
                  <c:v>25.3.2013 16:12:00</c:v>
                </c:pt>
                <c:pt idx="1148">
                  <c:v>25.3.2013 16:13:00</c:v>
                </c:pt>
                <c:pt idx="1149">
                  <c:v>25.3.2013 16:14:00</c:v>
                </c:pt>
                <c:pt idx="1150">
                  <c:v>25.3.2013 16:15:00</c:v>
                </c:pt>
                <c:pt idx="1151">
                  <c:v>25.3.2013 16:16:00</c:v>
                </c:pt>
                <c:pt idx="1152">
                  <c:v>25.3.2013 16:17:00</c:v>
                </c:pt>
                <c:pt idx="1153">
                  <c:v>25.3.2013 16:18:00</c:v>
                </c:pt>
                <c:pt idx="1154">
                  <c:v>25.3.2013 16:19:00</c:v>
                </c:pt>
                <c:pt idx="1155">
                  <c:v>25.3.2013 16:20:00</c:v>
                </c:pt>
                <c:pt idx="1156">
                  <c:v>25.3.2013 16:21:00</c:v>
                </c:pt>
                <c:pt idx="1157">
                  <c:v>25.3.2013 16:22:00</c:v>
                </c:pt>
                <c:pt idx="1158">
                  <c:v>25.3.2013 16:23:00</c:v>
                </c:pt>
                <c:pt idx="1159">
                  <c:v>25.3.2013 16:24:00</c:v>
                </c:pt>
                <c:pt idx="1160">
                  <c:v>25.3.2013 16:25:00</c:v>
                </c:pt>
                <c:pt idx="1161">
                  <c:v>25.3.2013 16:26:00</c:v>
                </c:pt>
                <c:pt idx="1162">
                  <c:v>25.3.2013 16:27:00</c:v>
                </c:pt>
                <c:pt idx="1163">
                  <c:v>25.3.2013 16:28:00</c:v>
                </c:pt>
                <c:pt idx="1164">
                  <c:v>25.3.2013 16:29:00</c:v>
                </c:pt>
                <c:pt idx="1165">
                  <c:v>25.3.2013 16:30:00</c:v>
                </c:pt>
                <c:pt idx="1166">
                  <c:v>25.3.2013 16:31:00</c:v>
                </c:pt>
                <c:pt idx="1167">
                  <c:v>25.3.2013 16:32:00</c:v>
                </c:pt>
                <c:pt idx="1168">
                  <c:v>25.3.2013 16:33:00</c:v>
                </c:pt>
                <c:pt idx="1169">
                  <c:v>25.3.2013 16:34:00</c:v>
                </c:pt>
                <c:pt idx="1170">
                  <c:v>25.3.2013 16:35:00</c:v>
                </c:pt>
                <c:pt idx="1171">
                  <c:v>25.3.2013 16:36:00</c:v>
                </c:pt>
                <c:pt idx="1172">
                  <c:v>25.3.2013 16:37:00</c:v>
                </c:pt>
                <c:pt idx="1173">
                  <c:v>25.3.2013 16:38:00</c:v>
                </c:pt>
                <c:pt idx="1174">
                  <c:v>25.3.2013 16:39:00</c:v>
                </c:pt>
                <c:pt idx="1175">
                  <c:v>25.3.2013 16:40:00</c:v>
                </c:pt>
                <c:pt idx="1176">
                  <c:v>25.3.2013 16:41:00</c:v>
                </c:pt>
                <c:pt idx="1177">
                  <c:v>25.3.2013 16:42:00</c:v>
                </c:pt>
                <c:pt idx="1178">
                  <c:v>25.3.2013 16:43:00</c:v>
                </c:pt>
                <c:pt idx="1179">
                  <c:v>25.3.2013 16:44:00</c:v>
                </c:pt>
                <c:pt idx="1180">
                  <c:v>25.3.2013 16:45:00</c:v>
                </c:pt>
                <c:pt idx="1181">
                  <c:v>25.3.2013 16:46:00</c:v>
                </c:pt>
                <c:pt idx="1182">
                  <c:v>25.3.2013 16:47:00</c:v>
                </c:pt>
                <c:pt idx="1183">
                  <c:v>25.3.2013 16:48:00</c:v>
                </c:pt>
                <c:pt idx="1184">
                  <c:v>25.3.2013 16:49:00</c:v>
                </c:pt>
                <c:pt idx="1185">
                  <c:v>25.3.2013 16:50:00</c:v>
                </c:pt>
                <c:pt idx="1186">
                  <c:v>25.3.2013 16:51:00</c:v>
                </c:pt>
                <c:pt idx="1187">
                  <c:v>25.3.2013 16:52:00</c:v>
                </c:pt>
                <c:pt idx="1188">
                  <c:v>25.3.2013 16:53:00</c:v>
                </c:pt>
                <c:pt idx="1189">
                  <c:v>25.3.2013 16:54:00</c:v>
                </c:pt>
                <c:pt idx="1190">
                  <c:v>25.3.2013 16:55:00</c:v>
                </c:pt>
                <c:pt idx="1191">
                  <c:v>25.3.2013 16:56:00</c:v>
                </c:pt>
                <c:pt idx="1192">
                  <c:v>25.3.2013 16:57:00</c:v>
                </c:pt>
                <c:pt idx="1193">
                  <c:v>25.3.2013 16:58:00</c:v>
                </c:pt>
                <c:pt idx="1194">
                  <c:v>25.3.2013 16:59:00</c:v>
                </c:pt>
                <c:pt idx="1195">
                  <c:v>25.3.2013 17:00:00</c:v>
                </c:pt>
                <c:pt idx="1196">
                  <c:v>25.3.2013 17:01:00</c:v>
                </c:pt>
                <c:pt idx="1197">
                  <c:v>25.3.2013 17:02:00</c:v>
                </c:pt>
                <c:pt idx="1198">
                  <c:v>25.3.2013 17:03:00</c:v>
                </c:pt>
                <c:pt idx="1199">
                  <c:v>25.3.2013 17:04:00</c:v>
                </c:pt>
                <c:pt idx="1200">
                  <c:v>25.3.2013 17:05:00</c:v>
                </c:pt>
                <c:pt idx="1201">
                  <c:v>25.3.2013 17:06:00</c:v>
                </c:pt>
                <c:pt idx="1202">
                  <c:v>25.3.2013 17:07:00</c:v>
                </c:pt>
                <c:pt idx="1203">
                  <c:v>25.3.2013 17:08:00</c:v>
                </c:pt>
                <c:pt idx="1204">
                  <c:v>25.3.2013 17:09:00</c:v>
                </c:pt>
                <c:pt idx="1205">
                  <c:v>25.3.2013 17:10:00</c:v>
                </c:pt>
                <c:pt idx="1206">
                  <c:v>25.3.2013 17:11:00</c:v>
                </c:pt>
                <c:pt idx="1207">
                  <c:v>25.3.2013 17:12:00</c:v>
                </c:pt>
                <c:pt idx="1208">
                  <c:v>25.3.2013 17:13:00</c:v>
                </c:pt>
                <c:pt idx="1209">
                  <c:v>25.3.2013 17:14:00</c:v>
                </c:pt>
                <c:pt idx="1210">
                  <c:v>25.3.2013 17:15:00</c:v>
                </c:pt>
                <c:pt idx="1211">
                  <c:v>25.3.2013 17:16:00</c:v>
                </c:pt>
                <c:pt idx="1212">
                  <c:v>25.3.2013 17:17:00</c:v>
                </c:pt>
                <c:pt idx="1213">
                  <c:v>25.3.2013 17:18:00</c:v>
                </c:pt>
                <c:pt idx="1214">
                  <c:v>25.3.2013 17:19:00</c:v>
                </c:pt>
                <c:pt idx="1215">
                  <c:v>25.3.2013 17:20:00</c:v>
                </c:pt>
                <c:pt idx="1216">
                  <c:v>25.3.2013 17:21:00</c:v>
                </c:pt>
                <c:pt idx="1217">
                  <c:v>25.3.2013 17:22:00</c:v>
                </c:pt>
                <c:pt idx="1218">
                  <c:v>25.3.2013 17:23:00</c:v>
                </c:pt>
                <c:pt idx="1219">
                  <c:v>25.3.2013 17:24:00</c:v>
                </c:pt>
                <c:pt idx="1220">
                  <c:v>25.3.2013 17:25:00</c:v>
                </c:pt>
                <c:pt idx="1221">
                  <c:v>25.3.2013 17:26:00</c:v>
                </c:pt>
                <c:pt idx="1222">
                  <c:v>25.3.2013 17:27:00</c:v>
                </c:pt>
                <c:pt idx="1223">
                  <c:v>25.3.2013 17:28:00</c:v>
                </c:pt>
                <c:pt idx="1224">
                  <c:v>25.3.2013 17:29:00</c:v>
                </c:pt>
                <c:pt idx="1225">
                  <c:v>25.3.2013 17:30:00</c:v>
                </c:pt>
                <c:pt idx="1226">
                  <c:v>25.3.2013 17:31:00</c:v>
                </c:pt>
                <c:pt idx="1227">
                  <c:v>25.3.2013 17:32:00</c:v>
                </c:pt>
                <c:pt idx="1228">
                  <c:v>25.3.2013 17:33:00</c:v>
                </c:pt>
                <c:pt idx="1229">
                  <c:v>25.3.2013 17:34:00</c:v>
                </c:pt>
                <c:pt idx="1230">
                  <c:v>25.3.2013 17:35:00</c:v>
                </c:pt>
                <c:pt idx="1231">
                  <c:v>25.3.2013 17:36:00</c:v>
                </c:pt>
                <c:pt idx="1232">
                  <c:v>25.3.2013 17:37:00</c:v>
                </c:pt>
                <c:pt idx="1233">
                  <c:v>25.3.2013 17:38:00</c:v>
                </c:pt>
                <c:pt idx="1234">
                  <c:v>25.3.2013 17:39:00</c:v>
                </c:pt>
                <c:pt idx="1235">
                  <c:v>25.3.2013 17:40:00</c:v>
                </c:pt>
                <c:pt idx="1236">
                  <c:v>25.3.2013 17:41:00</c:v>
                </c:pt>
                <c:pt idx="1237">
                  <c:v>25.3.2013 17:42:00</c:v>
                </c:pt>
                <c:pt idx="1238">
                  <c:v>25.3.2013 17:43:00</c:v>
                </c:pt>
                <c:pt idx="1239">
                  <c:v>25.3.2013 17:44:00</c:v>
                </c:pt>
                <c:pt idx="1240">
                  <c:v>25.3.2013 17:45:00</c:v>
                </c:pt>
                <c:pt idx="1241">
                  <c:v>25.3.2013 17:46:00</c:v>
                </c:pt>
                <c:pt idx="1242">
                  <c:v>25.3.2013 17:47:00</c:v>
                </c:pt>
                <c:pt idx="1243">
                  <c:v>25.3.2013 17:48:00</c:v>
                </c:pt>
                <c:pt idx="1244">
                  <c:v>25.3.2013 17:49:00</c:v>
                </c:pt>
                <c:pt idx="1245">
                  <c:v>25.3.2013 17:50:00</c:v>
                </c:pt>
                <c:pt idx="1246">
                  <c:v>25.3.2013 17:51:00</c:v>
                </c:pt>
                <c:pt idx="1247">
                  <c:v>25.3.2013 17:52:00</c:v>
                </c:pt>
                <c:pt idx="1248">
                  <c:v>25.3.2013 17:53:00</c:v>
                </c:pt>
                <c:pt idx="1249">
                  <c:v>25.3.2013 17:54:00</c:v>
                </c:pt>
                <c:pt idx="1250">
                  <c:v>25.3.2013 17:55:00</c:v>
                </c:pt>
                <c:pt idx="1251">
                  <c:v>25.3.2013 17:56:00</c:v>
                </c:pt>
                <c:pt idx="1252">
                  <c:v>25.3.2013 17:57:00</c:v>
                </c:pt>
                <c:pt idx="1253">
                  <c:v>25.3.2013 17:58:00</c:v>
                </c:pt>
                <c:pt idx="1254">
                  <c:v>25.3.2013 17:59:00</c:v>
                </c:pt>
                <c:pt idx="1255">
                  <c:v>25.3.2013 18:00:00</c:v>
                </c:pt>
                <c:pt idx="1256">
                  <c:v>25.3.2013 18:01:00</c:v>
                </c:pt>
                <c:pt idx="1257">
                  <c:v>25.3.2013 18:02:00</c:v>
                </c:pt>
                <c:pt idx="1258">
                  <c:v>25.3.2013 18:03:00</c:v>
                </c:pt>
                <c:pt idx="1259">
                  <c:v>25.3.2013 18:04:00</c:v>
                </c:pt>
                <c:pt idx="1260">
                  <c:v>25.3.2013 18:05:00</c:v>
                </c:pt>
                <c:pt idx="1261">
                  <c:v>25.3.2013 18:06:00</c:v>
                </c:pt>
                <c:pt idx="1262">
                  <c:v>25.3.2013 18:07:00</c:v>
                </c:pt>
                <c:pt idx="1263">
                  <c:v>25.3.2013 18:08:00</c:v>
                </c:pt>
                <c:pt idx="1264">
                  <c:v>25.3.2013 18:09:00</c:v>
                </c:pt>
                <c:pt idx="1265">
                  <c:v>25.3.2013 18:10:00</c:v>
                </c:pt>
                <c:pt idx="1266">
                  <c:v>25.3.2013 18:11:00</c:v>
                </c:pt>
                <c:pt idx="1267">
                  <c:v>25.3.2013 18:12:00</c:v>
                </c:pt>
                <c:pt idx="1268">
                  <c:v>25.3.2013 18:13:00</c:v>
                </c:pt>
                <c:pt idx="1269">
                  <c:v>25.3.2013 18:14:00</c:v>
                </c:pt>
                <c:pt idx="1270">
                  <c:v>25.3.2013 18:15:00</c:v>
                </c:pt>
                <c:pt idx="1271">
                  <c:v>25.3.2013 18:16:00</c:v>
                </c:pt>
                <c:pt idx="1272">
                  <c:v>25.3.2013 18:17:00</c:v>
                </c:pt>
                <c:pt idx="1273">
                  <c:v>25.3.2013 18:18:00</c:v>
                </c:pt>
                <c:pt idx="1274">
                  <c:v>25.3.2013 18:19:00</c:v>
                </c:pt>
                <c:pt idx="1275">
                  <c:v>25.3.2013 18:20:00</c:v>
                </c:pt>
                <c:pt idx="1276">
                  <c:v>25.3.2013 18:21:00</c:v>
                </c:pt>
                <c:pt idx="1277">
                  <c:v>25.3.2013 18:22:00</c:v>
                </c:pt>
                <c:pt idx="1278">
                  <c:v>25.3.2013 18:23:00</c:v>
                </c:pt>
                <c:pt idx="1279">
                  <c:v>25.3.2013 18:24:00</c:v>
                </c:pt>
                <c:pt idx="1280">
                  <c:v>25.3.2013 18:25:00</c:v>
                </c:pt>
                <c:pt idx="1281">
                  <c:v>25.3.2013 18:26:00</c:v>
                </c:pt>
                <c:pt idx="1282">
                  <c:v>25.3.2013 18:27:00</c:v>
                </c:pt>
                <c:pt idx="1283">
                  <c:v>25.3.2013 18:28:00</c:v>
                </c:pt>
                <c:pt idx="1284">
                  <c:v>25.3.2013 18:29:00</c:v>
                </c:pt>
                <c:pt idx="1285">
                  <c:v>25.3.2013 18:30:00</c:v>
                </c:pt>
                <c:pt idx="1286">
                  <c:v>25.3.2013 18:31:00</c:v>
                </c:pt>
                <c:pt idx="1287">
                  <c:v>25.3.2013 18:32:00</c:v>
                </c:pt>
                <c:pt idx="1288">
                  <c:v>25.3.2013 18:33:00</c:v>
                </c:pt>
                <c:pt idx="1289">
                  <c:v>25.3.2013 18:34:00</c:v>
                </c:pt>
                <c:pt idx="1290">
                  <c:v>25.3.2013 18:35:00</c:v>
                </c:pt>
                <c:pt idx="1291">
                  <c:v>25.3.2013 18:36:00</c:v>
                </c:pt>
                <c:pt idx="1292">
                  <c:v>25.3.2013 18:37:00</c:v>
                </c:pt>
                <c:pt idx="1293">
                  <c:v>25.3.2013 18:38:00</c:v>
                </c:pt>
                <c:pt idx="1294">
                  <c:v>25.3.2013 18:39:00</c:v>
                </c:pt>
                <c:pt idx="1295">
                  <c:v>25.3.2013 18:40:00</c:v>
                </c:pt>
                <c:pt idx="1296">
                  <c:v>25.3.2013 18:41:00</c:v>
                </c:pt>
                <c:pt idx="1297">
                  <c:v>25.3.2013 18:42:00</c:v>
                </c:pt>
                <c:pt idx="1298">
                  <c:v>25.3.2013 18:43:00</c:v>
                </c:pt>
                <c:pt idx="1299">
                  <c:v>25.3.2013 18:44:00</c:v>
                </c:pt>
                <c:pt idx="1300">
                  <c:v>25.3.2013 18:45:00</c:v>
                </c:pt>
                <c:pt idx="1301">
                  <c:v>25.3.2013 18:46:00</c:v>
                </c:pt>
                <c:pt idx="1302">
                  <c:v>25.3.2013 18:47:00</c:v>
                </c:pt>
                <c:pt idx="1303">
                  <c:v>25.3.2013 18:48:00</c:v>
                </c:pt>
                <c:pt idx="1304">
                  <c:v>25.3.2013 18:49:00</c:v>
                </c:pt>
                <c:pt idx="1305">
                  <c:v>25.3.2013 18:50:00</c:v>
                </c:pt>
                <c:pt idx="1306">
                  <c:v>25.3.2013 18:51:00</c:v>
                </c:pt>
                <c:pt idx="1307">
                  <c:v>25.3.2013 18:52:00</c:v>
                </c:pt>
                <c:pt idx="1308">
                  <c:v>25.3.2013 18:53:00</c:v>
                </c:pt>
                <c:pt idx="1309">
                  <c:v>25.3.2013 18:54:00</c:v>
                </c:pt>
                <c:pt idx="1310">
                  <c:v>25.3.2013 18:55:00</c:v>
                </c:pt>
                <c:pt idx="1311">
                  <c:v>25.3.2013 18:56:00</c:v>
                </c:pt>
                <c:pt idx="1312">
                  <c:v>25.3.2013 18:57:00</c:v>
                </c:pt>
                <c:pt idx="1313">
                  <c:v>25.3.2013 18:58:00</c:v>
                </c:pt>
                <c:pt idx="1314">
                  <c:v>25.3.2013 18:59:00</c:v>
                </c:pt>
                <c:pt idx="1315">
                  <c:v>25.3.2013 19:00:00</c:v>
                </c:pt>
                <c:pt idx="1316">
                  <c:v>25.3.2013 19:01:00</c:v>
                </c:pt>
                <c:pt idx="1317">
                  <c:v>25.3.2013 19:02:00</c:v>
                </c:pt>
                <c:pt idx="1318">
                  <c:v>25.3.2013 19:03:00</c:v>
                </c:pt>
                <c:pt idx="1319">
                  <c:v>25.3.2013 19:04:00</c:v>
                </c:pt>
                <c:pt idx="1320">
                  <c:v>25.3.2013 19:05:00</c:v>
                </c:pt>
                <c:pt idx="1321">
                  <c:v>25.3.2013 19:06:00</c:v>
                </c:pt>
                <c:pt idx="1322">
                  <c:v>25.3.2013 19:07:00</c:v>
                </c:pt>
                <c:pt idx="1323">
                  <c:v>25.3.2013 19:08:00</c:v>
                </c:pt>
                <c:pt idx="1324">
                  <c:v>25.3.2013 19:09:00</c:v>
                </c:pt>
                <c:pt idx="1325">
                  <c:v>25.3.2013 19:10:00</c:v>
                </c:pt>
                <c:pt idx="1326">
                  <c:v>25.3.2013 19:11:00</c:v>
                </c:pt>
                <c:pt idx="1327">
                  <c:v>25.3.2013 19:12:00</c:v>
                </c:pt>
                <c:pt idx="1328">
                  <c:v>25.3.2013 19:13:00</c:v>
                </c:pt>
                <c:pt idx="1329">
                  <c:v>25.3.2013 19:14:00</c:v>
                </c:pt>
                <c:pt idx="1330">
                  <c:v>25.3.2013 19:15:00</c:v>
                </c:pt>
                <c:pt idx="1331">
                  <c:v>25.3.2013 19:16:00</c:v>
                </c:pt>
                <c:pt idx="1332">
                  <c:v>25.3.2013 19:17:00</c:v>
                </c:pt>
                <c:pt idx="1333">
                  <c:v>25.3.2013 19:18:00</c:v>
                </c:pt>
                <c:pt idx="1334">
                  <c:v>25.3.2013 19:19:00</c:v>
                </c:pt>
                <c:pt idx="1335">
                  <c:v>25.3.2013 19:20:00</c:v>
                </c:pt>
                <c:pt idx="1336">
                  <c:v>25.3.2013 19:21:00</c:v>
                </c:pt>
                <c:pt idx="1337">
                  <c:v>25.3.2013 19:22:00</c:v>
                </c:pt>
                <c:pt idx="1338">
                  <c:v>25.3.2013 19:23:00</c:v>
                </c:pt>
                <c:pt idx="1339">
                  <c:v>25.3.2013 19:24:00</c:v>
                </c:pt>
                <c:pt idx="1340">
                  <c:v>25.3.2013 19:25:00</c:v>
                </c:pt>
                <c:pt idx="1341">
                  <c:v>25.3.2013 19:26:00</c:v>
                </c:pt>
                <c:pt idx="1342">
                  <c:v>25.3.2013 19:27:00</c:v>
                </c:pt>
                <c:pt idx="1343">
                  <c:v>25.3.2013 19:28:00</c:v>
                </c:pt>
                <c:pt idx="1344">
                  <c:v>25.3.2013 19:29:00</c:v>
                </c:pt>
                <c:pt idx="1345">
                  <c:v>25.3.2013 19:30:00</c:v>
                </c:pt>
                <c:pt idx="1346">
                  <c:v>25.3.2013 19:31:00</c:v>
                </c:pt>
                <c:pt idx="1347">
                  <c:v>25.3.2013 19:32:00</c:v>
                </c:pt>
                <c:pt idx="1348">
                  <c:v>25.3.2013 19:33:00</c:v>
                </c:pt>
                <c:pt idx="1349">
                  <c:v>25.3.2013 19:34:00</c:v>
                </c:pt>
                <c:pt idx="1350">
                  <c:v>25.3.2013 19:35:00</c:v>
                </c:pt>
                <c:pt idx="1351">
                  <c:v>25.3.2013 19:36:00</c:v>
                </c:pt>
                <c:pt idx="1352">
                  <c:v>25.3.2013 19:37:00</c:v>
                </c:pt>
                <c:pt idx="1353">
                  <c:v>25.3.2013 19:38:00</c:v>
                </c:pt>
                <c:pt idx="1354">
                  <c:v>25.3.2013 19:39:00</c:v>
                </c:pt>
                <c:pt idx="1355">
                  <c:v>25.3.2013 19:40:00</c:v>
                </c:pt>
                <c:pt idx="1356">
                  <c:v>25.3.2013 19:41:00</c:v>
                </c:pt>
                <c:pt idx="1357">
                  <c:v>25.3.2013 19:42:00</c:v>
                </c:pt>
                <c:pt idx="1358">
                  <c:v>25.3.2013 19:43:00</c:v>
                </c:pt>
                <c:pt idx="1359">
                  <c:v>25.3.2013 19:44:00</c:v>
                </c:pt>
                <c:pt idx="1360">
                  <c:v>25.3.2013 19:45:00</c:v>
                </c:pt>
                <c:pt idx="1361">
                  <c:v>25.3.2013 19:46:00</c:v>
                </c:pt>
                <c:pt idx="1362">
                  <c:v>25.3.2013 19:47:00</c:v>
                </c:pt>
                <c:pt idx="1363">
                  <c:v>25.3.2013 19:48:00</c:v>
                </c:pt>
                <c:pt idx="1364">
                  <c:v>25.3.2013 19:49:00</c:v>
                </c:pt>
                <c:pt idx="1365">
                  <c:v>25.3.2013 19:50:00</c:v>
                </c:pt>
                <c:pt idx="1366">
                  <c:v>25.3.2013 19:51:00</c:v>
                </c:pt>
                <c:pt idx="1367">
                  <c:v>25.3.2013 19:52:00</c:v>
                </c:pt>
                <c:pt idx="1368">
                  <c:v>25.3.2013 19:53:00</c:v>
                </c:pt>
                <c:pt idx="1369">
                  <c:v>25.3.2013 19:54:00</c:v>
                </c:pt>
                <c:pt idx="1370">
                  <c:v>25.3.2013 19:55:00</c:v>
                </c:pt>
                <c:pt idx="1371">
                  <c:v>25.3.2013 19:56:00</c:v>
                </c:pt>
                <c:pt idx="1372">
                  <c:v>25.3.2013 19:57:00</c:v>
                </c:pt>
                <c:pt idx="1373">
                  <c:v>25.3.2013 19:58:00</c:v>
                </c:pt>
                <c:pt idx="1374">
                  <c:v>25.3.2013 19:59:00</c:v>
                </c:pt>
                <c:pt idx="1375">
                  <c:v>25.3.2013 20:00:00</c:v>
                </c:pt>
                <c:pt idx="1376">
                  <c:v>25.3.2013 20:01:00</c:v>
                </c:pt>
                <c:pt idx="1377">
                  <c:v>25.3.2013 20:02:00</c:v>
                </c:pt>
                <c:pt idx="1378">
                  <c:v>25.3.2013 20:03:00</c:v>
                </c:pt>
                <c:pt idx="1379">
                  <c:v>25.3.2013 20:04:00</c:v>
                </c:pt>
                <c:pt idx="1380">
                  <c:v>25.3.2013 20:05:00</c:v>
                </c:pt>
                <c:pt idx="1381">
                  <c:v>25.3.2013 20:06:00</c:v>
                </c:pt>
                <c:pt idx="1382">
                  <c:v>25.3.2013 20:07:00</c:v>
                </c:pt>
                <c:pt idx="1383">
                  <c:v>25.3.2013 20:08:00</c:v>
                </c:pt>
                <c:pt idx="1384">
                  <c:v>25.3.2013 20:09:00</c:v>
                </c:pt>
                <c:pt idx="1385">
                  <c:v>25.3.2013 20:10:00</c:v>
                </c:pt>
                <c:pt idx="1386">
                  <c:v>25.3.2013 20:11:00</c:v>
                </c:pt>
                <c:pt idx="1387">
                  <c:v>25.3.2013 20:12:00</c:v>
                </c:pt>
                <c:pt idx="1388">
                  <c:v>25.3.2013 20:13:00</c:v>
                </c:pt>
                <c:pt idx="1389">
                  <c:v>25.3.2013 20:14:00</c:v>
                </c:pt>
                <c:pt idx="1390">
                  <c:v>25.3.2013 20:15:00</c:v>
                </c:pt>
                <c:pt idx="1391">
                  <c:v>25.3.2013 20:16:00</c:v>
                </c:pt>
                <c:pt idx="1392">
                  <c:v>25.3.2013 20:17:00</c:v>
                </c:pt>
                <c:pt idx="1393">
                  <c:v>25.3.2013 20:18:00</c:v>
                </c:pt>
                <c:pt idx="1394">
                  <c:v>25.3.2013 20:19:00</c:v>
                </c:pt>
                <c:pt idx="1395">
                  <c:v>25.3.2013 20:20:00</c:v>
                </c:pt>
                <c:pt idx="1396">
                  <c:v>25.3.2013 20:21:00</c:v>
                </c:pt>
                <c:pt idx="1397">
                  <c:v>25.3.2013 20:22:00</c:v>
                </c:pt>
                <c:pt idx="1398">
                  <c:v>25.3.2013 20:23:00</c:v>
                </c:pt>
                <c:pt idx="1399">
                  <c:v>25.3.2013 20:24:00</c:v>
                </c:pt>
                <c:pt idx="1400">
                  <c:v>25.3.2013 20:25:00</c:v>
                </c:pt>
                <c:pt idx="1401">
                  <c:v>25.3.2013 20:26:00</c:v>
                </c:pt>
                <c:pt idx="1402">
                  <c:v>25.3.2013 20:27:00</c:v>
                </c:pt>
                <c:pt idx="1403">
                  <c:v>25.3.2013 20:28:00</c:v>
                </c:pt>
                <c:pt idx="1404">
                  <c:v>25.3.2013 20:29:00</c:v>
                </c:pt>
                <c:pt idx="1405">
                  <c:v>25.3.2013 20:30:00</c:v>
                </c:pt>
                <c:pt idx="1406">
                  <c:v>25.3.2013 20:31:00</c:v>
                </c:pt>
                <c:pt idx="1407">
                  <c:v>25.3.2013 20:32:00</c:v>
                </c:pt>
                <c:pt idx="1408">
                  <c:v>25.3.2013 20:33:00</c:v>
                </c:pt>
                <c:pt idx="1409">
                  <c:v>25.3.2013 20:34:00</c:v>
                </c:pt>
                <c:pt idx="1410">
                  <c:v>25.3.2013 20:35:00</c:v>
                </c:pt>
                <c:pt idx="1411">
                  <c:v>25.3.2013 20:36:00</c:v>
                </c:pt>
                <c:pt idx="1412">
                  <c:v>25.3.2013 20:37:00</c:v>
                </c:pt>
                <c:pt idx="1413">
                  <c:v>25.3.2013 20:38:00</c:v>
                </c:pt>
                <c:pt idx="1414">
                  <c:v>25.3.2013 20:39:00</c:v>
                </c:pt>
                <c:pt idx="1415">
                  <c:v>25.3.2013 20:40:00</c:v>
                </c:pt>
                <c:pt idx="1416">
                  <c:v>25.3.2013 20:41:00</c:v>
                </c:pt>
                <c:pt idx="1417">
                  <c:v>25.3.2013 20:42:00</c:v>
                </c:pt>
                <c:pt idx="1418">
                  <c:v>25.3.2013 20:43:00</c:v>
                </c:pt>
                <c:pt idx="1419">
                  <c:v>25.3.2013 20:44:00</c:v>
                </c:pt>
                <c:pt idx="1420">
                  <c:v>25.3.2013 20:45:00</c:v>
                </c:pt>
                <c:pt idx="1421">
                  <c:v>25.3.2013 20:46:00</c:v>
                </c:pt>
                <c:pt idx="1422">
                  <c:v>25.3.2013 20:47:00</c:v>
                </c:pt>
                <c:pt idx="1423">
                  <c:v>25.3.2013 20:48:00</c:v>
                </c:pt>
                <c:pt idx="1424">
                  <c:v>25.3.2013 20:49:00</c:v>
                </c:pt>
                <c:pt idx="1425">
                  <c:v>25.3.2013 20:50:00</c:v>
                </c:pt>
                <c:pt idx="1426">
                  <c:v>25.3.2013 20:51:00</c:v>
                </c:pt>
                <c:pt idx="1427">
                  <c:v>25.3.2013 20:52:00</c:v>
                </c:pt>
                <c:pt idx="1428">
                  <c:v>25.3.2013 20:53:00</c:v>
                </c:pt>
                <c:pt idx="1429">
                  <c:v>25.3.2013 20:54:00</c:v>
                </c:pt>
                <c:pt idx="1430">
                  <c:v>25.3.2013 20:55:00</c:v>
                </c:pt>
                <c:pt idx="1431">
                  <c:v>25.3.2013 20:56:00</c:v>
                </c:pt>
                <c:pt idx="1432">
                  <c:v>25.3.2013 20:57:00</c:v>
                </c:pt>
                <c:pt idx="1433">
                  <c:v>25.3.2013 20:58:00</c:v>
                </c:pt>
                <c:pt idx="1434">
                  <c:v>25.3.2013 20:59:00</c:v>
                </c:pt>
                <c:pt idx="1435">
                  <c:v>25.3.2013 21:00:00</c:v>
                </c:pt>
                <c:pt idx="1436">
                  <c:v>25.3.2013 21:01:00</c:v>
                </c:pt>
                <c:pt idx="1437">
                  <c:v>25.3.2013 21:02:00</c:v>
                </c:pt>
                <c:pt idx="1438">
                  <c:v>25.3.2013 21:03:00</c:v>
                </c:pt>
                <c:pt idx="1439">
                  <c:v>25.3.2013 21:04:00</c:v>
                </c:pt>
                <c:pt idx="1440">
                  <c:v>25.3.2013 21:05:00</c:v>
                </c:pt>
                <c:pt idx="1441">
                  <c:v>25.3.2013 21:06:00</c:v>
                </c:pt>
                <c:pt idx="1442">
                  <c:v>25.3.2013 21:07:00</c:v>
                </c:pt>
                <c:pt idx="1443">
                  <c:v>25.3.2013 21:08:00</c:v>
                </c:pt>
                <c:pt idx="1444">
                  <c:v>25.3.2013 21:09:00</c:v>
                </c:pt>
                <c:pt idx="1445">
                  <c:v>25.3.2013 21:10:00</c:v>
                </c:pt>
                <c:pt idx="1446">
                  <c:v>25.3.2013 21:11:00</c:v>
                </c:pt>
                <c:pt idx="1447">
                  <c:v>25.3.2013 21:12:00</c:v>
                </c:pt>
                <c:pt idx="1448">
                  <c:v>25.3.2013 21:13:00</c:v>
                </c:pt>
                <c:pt idx="1449">
                  <c:v>25.3.2013 21:14:00</c:v>
                </c:pt>
                <c:pt idx="1450">
                  <c:v>25.3.2013 21:15:00</c:v>
                </c:pt>
                <c:pt idx="1451">
                  <c:v>25.3.2013 21:16:00</c:v>
                </c:pt>
                <c:pt idx="1452">
                  <c:v>25.3.2013 21:17:00</c:v>
                </c:pt>
                <c:pt idx="1453">
                  <c:v>25.3.2013 21:18:00</c:v>
                </c:pt>
                <c:pt idx="1454">
                  <c:v>25.3.2013 21:19:00</c:v>
                </c:pt>
                <c:pt idx="1455">
                  <c:v>25.3.2013 21:20:00</c:v>
                </c:pt>
                <c:pt idx="1456">
                  <c:v>25.3.2013 21:21:00</c:v>
                </c:pt>
                <c:pt idx="1457">
                  <c:v>25.3.2013 21:22:00</c:v>
                </c:pt>
                <c:pt idx="1458">
                  <c:v>25.3.2013 21:23:00</c:v>
                </c:pt>
                <c:pt idx="1459">
                  <c:v>25.3.2013 21:24:00</c:v>
                </c:pt>
                <c:pt idx="1460">
                  <c:v>25.3.2013 21:25:00</c:v>
                </c:pt>
                <c:pt idx="1461">
                  <c:v>25.3.2013 21:26:00</c:v>
                </c:pt>
                <c:pt idx="1462">
                  <c:v>25.3.2013 21:27:00</c:v>
                </c:pt>
                <c:pt idx="1463">
                  <c:v>25.3.2013 21:28:00</c:v>
                </c:pt>
                <c:pt idx="1464">
                  <c:v>25.3.2013 21:29:00</c:v>
                </c:pt>
                <c:pt idx="1465">
                  <c:v>25.3.2013 21:30:00</c:v>
                </c:pt>
                <c:pt idx="1466">
                  <c:v>25.3.2013 21:31:00</c:v>
                </c:pt>
                <c:pt idx="1467">
                  <c:v>25.3.2013 21:32:00</c:v>
                </c:pt>
                <c:pt idx="1468">
                  <c:v>25.3.2013 21:33:00</c:v>
                </c:pt>
                <c:pt idx="1469">
                  <c:v>25.3.2013 21:34:00</c:v>
                </c:pt>
                <c:pt idx="1470">
                  <c:v>25.3.2013 21:35:00</c:v>
                </c:pt>
                <c:pt idx="1471">
                  <c:v>25.3.2013 21:36:00</c:v>
                </c:pt>
                <c:pt idx="1472">
                  <c:v>25.3.2013 21:37:00</c:v>
                </c:pt>
                <c:pt idx="1473">
                  <c:v>25.3.2013 21:38:00</c:v>
                </c:pt>
                <c:pt idx="1474">
                  <c:v>25.3.2013 21:39:00</c:v>
                </c:pt>
                <c:pt idx="1475">
                  <c:v>25.3.2013 21:40:00</c:v>
                </c:pt>
                <c:pt idx="1476">
                  <c:v>25.3.2013 21:41:00</c:v>
                </c:pt>
                <c:pt idx="1477">
                  <c:v>25.3.2013 21:42:00</c:v>
                </c:pt>
                <c:pt idx="1478">
                  <c:v>25.3.2013 21:43:00</c:v>
                </c:pt>
                <c:pt idx="1479">
                  <c:v>25.3.2013 21:44:00</c:v>
                </c:pt>
                <c:pt idx="1480">
                  <c:v>25.3.2013 21:45:00</c:v>
                </c:pt>
                <c:pt idx="1481">
                  <c:v>25.3.2013 21:46:00</c:v>
                </c:pt>
                <c:pt idx="1482">
                  <c:v>25.3.2013 21:47:00</c:v>
                </c:pt>
                <c:pt idx="1483">
                  <c:v>25.3.2013 21:48:00</c:v>
                </c:pt>
                <c:pt idx="1484">
                  <c:v>25.3.2013 21:49:00</c:v>
                </c:pt>
                <c:pt idx="1485">
                  <c:v>25.3.2013 21:50:00</c:v>
                </c:pt>
                <c:pt idx="1486">
                  <c:v>25.3.2013 21:51:00</c:v>
                </c:pt>
                <c:pt idx="1487">
                  <c:v>25.3.2013 21:52:00</c:v>
                </c:pt>
                <c:pt idx="1488">
                  <c:v>25.3.2013 21:53:00</c:v>
                </c:pt>
                <c:pt idx="1489">
                  <c:v>25.3.2013 21:54:00</c:v>
                </c:pt>
                <c:pt idx="1490">
                  <c:v>25.3.2013 21:55:00</c:v>
                </c:pt>
                <c:pt idx="1491">
                  <c:v>25.3.2013 21:56:00</c:v>
                </c:pt>
                <c:pt idx="1492">
                  <c:v>25.3.2013 21:57:00</c:v>
                </c:pt>
                <c:pt idx="1493">
                  <c:v>25.3.2013 21:58:00</c:v>
                </c:pt>
                <c:pt idx="1494">
                  <c:v>25.3.2013 21:59:00</c:v>
                </c:pt>
                <c:pt idx="1495">
                  <c:v>25.3.2013 22:00:00</c:v>
                </c:pt>
                <c:pt idx="1496">
                  <c:v>25.3.2013 22:01:00</c:v>
                </c:pt>
                <c:pt idx="1497">
                  <c:v>25.3.2013 22:02:00</c:v>
                </c:pt>
                <c:pt idx="1498">
                  <c:v>25.3.2013 22:03:00</c:v>
                </c:pt>
                <c:pt idx="1499">
                  <c:v>25.3.2013 22:04:00</c:v>
                </c:pt>
                <c:pt idx="1500">
                  <c:v>25.3.2013 22:05:00</c:v>
                </c:pt>
                <c:pt idx="1501">
                  <c:v>25.3.2013 22:06:00</c:v>
                </c:pt>
                <c:pt idx="1502">
                  <c:v>25.3.2013 22:07:00</c:v>
                </c:pt>
                <c:pt idx="1503">
                  <c:v>25.3.2013 22:08:00</c:v>
                </c:pt>
                <c:pt idx="1504">
                  <c:v>25.3.2013 22:09:00</c:v>
                </c:pt>
                <c:pt idx="1505">
                  <c:v>25.3.2013 22:10:00</c:v>
                </c:pt>
                <c:pt idx="1506">
                  <c:v>25.3.2013 22:11:00</c:v>
                </c:pt>
                <c:pt idx="1507">
                  <c:v>25.3.2013 22:12:00</c:v>
                </c:pt>
                <c:pt idx="1508">
                  <c:v>25.3.2013 22:13:00</c:v>
                </c:pt>
                <c:pt idx="1509">
                  <c:v>25.3.2013 22:14:00</c:v>
                </c:pt>
                <c:pt idx="1510">
                  <c:v>25.3.2013 22:15:00</c:v>
                </c:pt>
                <c:pt idx="1511">
                  <c:v>25.3.2013 22:16:00</c:v>
                </c:pt>
                <c:pt idx="1512">
                  <c:v>25.3.2013 22:17:00</c:v>
                </c:pt>
                <c:pt idx="1513">
                  <c:v>25.3.2013 22:18:00</c:v>
                </c:pt>
                <c:pt idx="1514">
                  <c:v>25.3.2013 22:19:00</c:v>
                </c:pt>
                <c:pt idx="1515">
                  <c:v>25.3.2013 22:20:00</c:v>
                </c:pt>
                <c:pt idx="1516">
                  <c:v>25.3.2013 22:21:00</c:v>
                </c:pt>
                <c:pt idx="1517">
                  <c:v>25.3.2013 22:22:00</c:v>
                </c:pt>
                <c:pt idx="1518">
                  <c:v>25.3.2013 22:23:00</c:v>
                </c:pt>
                <c:pt idx="1519">
                  <c:v>25.3.2013 22:24:00</c:v>
                </c:pt>
                <c:pt idx="1520">
                  <c:v>25.3.2013 22:25:00</c:v>
                </c:pt>
                <c:pt idx="1521">
                  <c:v>25.3.2013 22:26:00</c:v>
                </c:pt>
                <c:pt idx="1522">
                  <c:v>25.3.2013 22:27:00</c:v>
                </c:pt>
                <c:pt idx="1523">
                  <c:v>25.3.2013 22:28:00</c:v>
                </c:pt>
                <c:pt idx="1524">
                  <c:v>25.3.2013 22:29:00</c:v>
                </c:pt>
                <c:pt idx="1525">
                  <c:v>25.3.2013 22:30:00</c:v>
                </c:pt>
                <c:pt idx="1526">
                  <c:v>25.3.2013 22:31:00</c:v>
                </c:pt>
                <c:pt idx="1527">
                  <c:v>25.3.2013 22:32:00</c:v>
                </c:pt>
                <c:pt idx="1528">
                  <c:v>25.3.2013 22:33:00</c:v>
                </c:pt>
                <c:pt idx="1529">
                  <c:v>25.3.2013 22:34:00</c:v>
                </c:pt>
                <c:pt idx="1530">
                  <c:v>25.3.2013 22:35:00</c:v>
                </c:pt>
                <c:pt idx="1531">
                  <c:v>25.3.2013 22:36:00</c:v>
                </c:pt>
                <c:pt idx="1532">
                  <c:v>25.3.2013 22:37:00</c:v>
                </c:pt>
                <c:pt idx="1533">
                  <c:v>25.3.2013 22:38:00</c:v>
                </c:pt>
                <c:pt idx="1534">
                  <c:v>25.3.2013 22:39:00</c:v>
                </c:pt>
                <c:pt idx="1535">
                  <c:v>25.3.2013 22:40:00</c:v>
                </c:pt>
                <c:pt idx="1536">
                  <c:v>25.3.2013 22:41:00</c:v>
                </c:pt>
                <c:pt idx="1537">
                  <c:v>25.3.2013 22:42:00</c:v>
                </c:pt>
                <c:pt idx="1538">
                  <c:v>25.3.2013 22:43:00</c:v>
                </c:pt>
                <c:pt idx="1539">
                  <c:v>25.3.2013 22:44:00</c:v>
                </c:pt>
                <c:pt idx="1540">
                  <c:v>25.3.2013 22:45:00</c:v>
                </c:pt>
                <c:pt idx="1541">
                  <c:v>25.3.2013 22:46:00</c:v>
                </c:pt>
                <c:pt idx="1542">
                  <c:v>25.3.2013 22:47:00</c:v>
                </c:pt>
                <c:pt idx="1543">
                  <c:v>25.3.2013 22:48:00</c:v>
                </c:pt>
                <c:pt idx="1544">
                  <c:v>25.3.2013 22:49:00</c:v>
                </c:pt>
                <c:pt idx="1545">
                  <c:v>25.3.2013 22:50:00</c:v>
                </c:pt>
                <c:pt idx="1546">
                  <c:v>25.3.2013 22:51:00</c:v>
                </c:pt>
                <c:pt idx="1547">
                  <c:v>25.3.2013 22:52:00</c:v>
                </c:pt>
                <c:pt idx="1548">
                  <c:v>25.3.2013 22:53:00</c:v>
                </c:pt>
                <c:pt idx="1549">
                  <c:v>25.3.2013 22:54:00</c:v>
                </c:pt>
                <c:pt idx="1550">
                  <c:v>25.3.2013 22:55:00</c:v>
                </c:pt>
                <c:pt idx="1551">
                  <c:v>25.3.2013 22:56:00</c:v>
                </c:pt>
                <c:pt idx="1552">
                  <c:v>25.3.2013 22:57:00</c:v>
                </c:pt>
                <c:pt idx="1553">
                  <c:v>25.3.2013 22:58:00</c:v>
                </c:pt>
                <c:pt idx="1554">
                  <c:v>25.3.2013 22:59:00</c:v>
                </c:pt>
                <c:pt idx="1555">
                  <c:v>25.3.2013 23:00:00</c:v>
                </c:pt>
                <c:pt idx="1556">
                  <c:v>25.3.2013 23:01:00</c:v>
                </c:pt>
                <c:pt idx="1557">
                  <c:v>25.3.2013 23:02:00</c:v>
                </c:pt>
                <c:pt idx="1558">
                  <c:v>25.3.2013 23:03:00</c:v>
                </c:pt>
                <c:pt idx="1559">
                  <c:v>25.3.2013 23:04:00</c:v>
                </c:pt>
                <c:pt idx="1560">
                  <c:v>25.3.2013 23:05:00</c:v>
                </c:pt>
                <c:pt idx="1561">
                  <c:v>25.3.2013 23:06:00</c:v>
                </c:pt>
                <c:pt idx="1562">
                  <c:v>25.3.2013 23:07:00</c:v>
                </c:pt>
                <c:pt idx="1563">
                  <c:v>25.3.2013 23:08:00</c:v>
                </c:pt>
                <c:pt idx="1564">
                  <c:v>25.3.2013 23:09:00</c:v>
                </c:pt>
                <c:pt idx="1565">
                  <c:v>25.3.2013 23:10:00</c:v>
                </c:pt>
                <c:pt idx="1566">
                  <c:v>25.3.2013 23:11:00</c:v>
                </c:pt>
                <c:pt idx="1567">
                  <c:v>25.3.2013 23:12:00</c:v>
                </c:pt>
                <c:pt idx="1568">
                  <c:v>25.3.2013 23:13:00</c:v>
                </c:pt>
                <c:pt idx="1569">
                  <c:v>25.3.2013 23:14:00</c:v>
                </c:pt>
                <c:pt idx="1570">
                  <c:v>25.3.2013 23:15:00</c:v>
                </c:pt>
                <c:pt idx="1571">
                  <c:v>25.3.2013 23:16:00</c:v>
                </c:pt>
                <c:pt idx="1572">
                  <c:v>25.3.2013 23:17:00</c:v>
                </c:pt>
                <c:pt idx="1573">
                  <c:v>25.3.2013 23:18:00</c:v>
                </c:pt>
                <c:pt idx="1574">
                  <c:v>25.3.2013 23:19:00</c:v>
                </c:pt>
                <c:pt idx="1575">
                  <c:v>25.3.2013 23:20:00</c:v>
                </c:pt>
                <c:pt idx="1576">
                  <c:v>25.3.2013 23:21:00</c:v>
                </c:pt>
                <c:pt idx="1577">
                  <c:v>25.3.2013 23:22:00</c:v>
                </c:pt>
                <c:pt idx="1578">
                  <c:v>25.3.2013 23:23:00</c:v>
                </c:pt>
                <c:pt idx="1579">
                  <c:v>25.3.2013 23:24:00</c:v>
                </c:pt>
                <c:pt idx="1580">
                  <c:v>25.3.2013 23:25:00</c:v>
                </c:pt>
                <c:pt idx="1581">
                  <c:v>25.3.2013 23:26:00</c:v>
                </c:pt>
                <c:pt idx="1582">
                  <c:v>25.3.2013 23:27:00</c:v>
                </c:pt>
                <c:pt idx="1583">
                  <c:v>25.3.2013 23:28:00</c:v>
                </c:pt>
                <c:pt idx="1584">
                  <c:v>25.3.2013 23:29:00</c:v>
                </c:pt>
                <c:pt idx="1585">
                  <c:v>25.3.2013 23:30:00</c:v>
                </c:pt>
                <c:pt idx="1586">
                  <c:v>25.3.2013 23:31:00</c:v>
                </c:pt>
                <c:pt idx="1587">
                  <c:v>25.3.2013 23:32:00</c:v>
                </c:pt>
                <c:pt idx="1588">
                  <c:v>25.3.2013 23:33:00</c:v>
                </c:pt>
                <c:pt idx="1589">
                  <c:v>25.3.2013 23:34:00</c:v>
                </c:pt>
                <c:pt idx="1590">
                  <c:v>25.3.2013 23:35:00</c:v>
                </c:pt>
                <c:pt idx="1591">
                  <c:v>25.3.2013 23:36:00</c:v>
                </c:pt>
                <c:pt idx="1592">
                  <c:v>25.3.2013 23:37:00</c:v>
                </c:pt>
                <c:pt idx="1593">
                  <c:v>25.3.2013 23:38:00</c:v>
                </c:pt>
                <c:pt idx="1594">
                  <c:v>25.3.2013 23:39:00</c:v>
                </c:pt>
                <c:pt idx="1595">
                  <c:v>25.3.2013 23:40:00</c:v>
                </c:pt>
                <c:pt idx="1596">
                  <c:v>25.3.2013 23:41:00</c:v>
                </c:pt>
                <c:pt idx="1597">
                  <c:v>25.3.2013 23:42:00</c:v>
                </c:pt>
                <c:pt idx="1598">
                  <c:v>25.3.2013 23:43:00</c:v>
                </c:pt>
                <c:pt idx="1599">
                  <c:v>25.3.2013 23:44:00</c:v>
                </c:pt>
                <c:pt idx="1600">
                  <c:v>25.3.2013 23:45:00</c:v>
                </c:pt>
                <c:pt idx="1601">
                  <c:v>25.3.2013 23:46:00</c:v>
                </c:pt>
                <c:pt idx="1602">
                  <c:v>25.3.2013 23:47:00</c:v>
                </c:pt>
                <c:pt idx="1603">
                  <c:v>25.3.2013 23:48:00</c:v>
                </c:pt>
                <c:pt idx="1604">
                  <c:v>25.3.2013 23:49:00</c:v>
                </c:pt>
                <c:pt idx="1605">
                  <c:v>25.3.2013 23:50:00</c:v>
                </c:pt>
                <c:pt idx="1606">
                  <c:v>25.3.2013 23:51:00</c:v>
                </c:pt>
                <c:pt idx="1607">
                  <c:v>25.3.2013 23:52:00</c:v>
                </c:pt>
                <c:pt idx="1608">
                  <c:v>25.3.2013 23:53:00</c:v>
                </c:pt>
                <c:pt idx="1609">
                  <c:v>25.3.2013 23:54:00</c:v>
                </c:pt>
                <c:pt idx="1610">
                  <c:v>25.3.2013 23:55:00</c:v>
                </c:pt>
                <c:pt idx="1611">
                  <c:v>25.3.2013 23:56:00</c:v>
                </c:pt>
                <c:pt idx="1612">
                  <c:v>25.3.2013 23:57:00</c:v>
                </c:pt>
                <c:pt idx="1613">
                  <c:v>25.3.2013 23:58:00</c:v>
                </c:pt>
                <c:pt idx="1614">
                  <c:v>25.3.2013 23:59:00</c:v>
                </c:pt>
                <c:pt idx="1615">
                  <c:v>26.3.2013</c:v>
                </c:pt>
                <c:pt idx="1616">
                  <c:v>26.3.2013 0:01:00</c:v>
                </c:pt>
                <c:pt idx="1617">
                  <c:v>26.3.2013 0:02:00</c:v>
                </c:pt>
                <c:pt idx="1618">
                  <c:v>26.3.2013 0:03:00</c:v>
                </c:pt>
                <c:pt idx="1619">
                  <c:v>26.3.2013 0:04:00</c:v>
                </c:pt>
                <c:pt idx="1620">
                  <c:v>26.3.2013 0:05:00</c:v>
                </c:pt>
                <c:pt idx="1621">
                  <c:v>26.3.2013 0:06:00</c:v>
                </c:pt>
                <c:pt idx="1622">
                  <c:v>26.3.2013 0:07:00</c:v>
                </c:pt>
                <c:pt idx="1623">
                  <c:v>26.3.2013 0:08:00</c:v>
                </c:pt>
                <c:pt idx="1624">
                  <c:v>26.3.2013 0:09:00</c:v>
                </c:pt>
                <c:pt idx="1625">
                  <c:v>26.3.2013 0:10:00</c:v>
                </c:pt>
                <c:pt idx="1626">
                  <c:v>26.3.2013 0:11:00</c:v>
                </c:pt>
                <c:pt idx="1627">
                  <c:v>26.3.2013 0:12:00</c:v>
                </c:pt>
                <c:pt idx="1628">
                  <c:v>26.3.2013 0:13:00</c:v>
                </c:pt>
                <c:pt idx="1629">
                  <c:v>26.3.2013 0:14:00</c:v>
                </c:pt>
                <c:pt idx="1630">
                  <c:v>26.3.2013 0:15:00</c:v>
                </c:pt>
                <c:pt idx="1631">
                  <c:v>26.3.2013 0:16:00</c:v>
                </c:pt>
                <c:pt idx="1632">
                  <c:v>26.3.2013 0:17:00</c:v>
                </c:pt>
                <c:pt idx="1633">
                  <c:v>26.3.2013 0:18:00</c:v>
                </c:pt>
                <c:pt idx="1634">
                  <c:v>26.3.2013 0:19:00</c:v>
                </c:pt>
                <c:pt idx="1635">
                  <c:v>26.3.2013 0:20:00</c:v>
                </c:pt>
                <c:pt idx="1636">
                  <c:v>26.3.2013 0:21:00</c:v>
                </c:pt>
                <c:pt idx="1637">
                  <c:v>26.3.2013 0:22:00</c:v>
                </c:pt>
                <c:pt idx="1638">
                  <c:v>26.3.2013 0:23:00</c:v>
                </c:pt>
                <c:pt idx="1639">
                  <c:v>26.3.2013 0:24:00</c:v>
                </c:pt>
                <c:pt idx="1640">
                  <c:v>26.3.2013 0:25:00</c:v>
                </c:pt>
                <c:pt idx="1641">
                  <c:v>26.3.2013 0:26:00</c:v>
                </c:pt>
                <c:pt idx="1642">
                  <c:v>26.3.2013 0:27:00</c:v>
                </c:pt>
                <c:pt idx="1643">
                  <c:v>26.3.2013 0:28:00</c:v>
                </c:pt>
                <c:pt idx="1644">
                  <c:v>26.3.2013 0:29:00</c:v>
                </c:pt>
                <c:pt idx="1645">
                  <c:v>26.3.2013 0:30:00</c:v>
                </c:pt>
                <c:pt idx="1646">
                  <c:v>26.3.2013 0:31:00</c:v>
                </c:pt>
                <c:pt idx="1647">
                  <c:v>26.3.2013 0:32:00</c:v>
                </c:pt>
                <c:pt idx="1648">
                  <c:v>26.3.2013 0:33:00</c:v>
                </c:pt>
                <c:pt idx="1649">
                  <c:v>26.3.2013 0:34:00</c:v>
                </c:pt>
                <c:pt idx="1650">
                  <c:v>26.3.2013 0:35:00</c:v>
                </c:pt>
                <c:pt idx="1651">
                  <c:v>26.3.2013 0:36:00</c:v>
                </c:pt>
                <c:pt idx="1652">
                  <c:v>26.3.2013 0:37:00</c:v>
                </c:pt>
                <c:pt idx="1653">
                  <c:v>26.3.2013 0:38:00</c:v>
                </c:pt>
                <c:pt idx="1654">
                  <c:v>26.3.2013 0:39:00</c:v>
                </c:pt>
                <c:pt idx="1655">
                  <c:v>26.3.2013 0:40:00</c:v>
                </c:pt>
                <c:pt idx="1656">
                  <c:v>26.3.2013 0:41:00</c:v>
                </c:pt>
                <c:pt idx="1657">
                  <c:v>26.3.2013 0:42:00</c:v>
                </c:pt>
                <c:pt idx="1658">
                  <c:v>26.3.2013 0:43:00</c:v>
                </c:pt>
                <c:pt idx="1659">
                  <c:v>26.3.2013 0:44:00</c:v>
                </c:pt>
                <c:pt idx="1660">
                  <c:v>26.3.2013 0:45:00</c:v>
                </c:pt>
                <c:pt idx="1661">
                  <c:v>26.3.2013 0:46:00</c:v>
                </c:pt>
                <c:pt idx="1662">
                  <c:v>26.3.2013 0:47:00</c:v>
                </c:pt>
                <c:pt idx="1663">
                  <c:v>26.3.2013 0:48:00</c:v>
                </c:pt>
                <c:pt idx="1664">
                  <c:v>26.3.2013 0:49:00</c:v>
                </c:pt>
                <c:pt idx="1665">
                  <c:v>26.3.2013 0:50:00</c:v>
                </c:pt>
                <c:pt idx="1666">
                  <c:v>26.3.2013 0:51:00</c:v>
                </c:pt>
                <c:pt idx="1667">
                  <c:v>26.3.2013 0:52:00</c:v>
                </c:pt>
                <c:pt idx="1668">
                  <c:v>26.3.2013 0:53:00</c:v>
                </c:pt>
                <c:pt idx="1669">
                  <c:v>26.3.2013 0:54:00</c:v>
                </c:pt>
                <c:pt idx="1670">
                  <c:v>26.3.2013 0:55:00</c:v>
                </c:pt>
                <c:pt idx="1671">
                  <c:v>26.3.2013 0:56:00</c:v>
                </c:pt>
                <c:pt idx="1672">
                  <c:v>26.3.2013 0:57:00</c:v>
                </c:pt>
                <c:pt idx="1673">
                  <c:v>26.3.2013 0:58:00</c:v>
                </c:pt>
                <c:pt idx="1674">
                  <c:v>26.3.2013 0:59:00</c:v>
                </c:pt>
                <c:pt idx="1675">
                  <c:v>26.3.2013 1:00:00</c:v>
                </c:pt>
                <c:pt idx="1676">
                  <c:v>26.3.2013 1:01:00</c:v>
                </c:pt>
                <c:pt idx="1677">
                  <c:v>26.3.2013 1:02:00</c:v>
                </c:pt>
                <c:pt idx="1678">
                  <c:v>26.3.2013 1:03:00</c:v>
                </c:pt>
                <c:pt idx="1679">
                  <c:v>26.3.2013 1:04:00</c:v>
                </c:pt>
                <c:pt idx="1680">
                  <c:v>26.3.2013 1:05:00</c:v>
                </c:pt>
                <c:pt idx="1681">
                  <c:v>26.3.2013 1:06:00</c:v>
                </c:pt>
                <c:pt idx="1682">
                  <c:v>26.3.2013 1:07:00</c:v>
                </c:pt>
                <c:pt idx="1683">
                  <c:v>26.3.2013 1:08:00</c:v>
                </c:pt>
                <c:pt idx="1684">
                  <c:v>26.3.2013 1:09:00</c:v>
                </c:pt>
                <c:pt idx="1685">
                  <c:v>26.3.2013 1:10:00</c:v>
                </c:pt>
                <c:pt idx="1686">
                  <c:v>26.3.2013 1:11:00</c:v>
                </c:pt>
                <c:pt idx="1687">
                  <c:v>26.3.2013 1:12:00</c:v>
                </c:pt>
                <c:pt idx="1688">
                  <c:v>26.3.2013 1:13:00</c:v>
                </c:pt>
                <c:pt idx="1689">
                  <c:v>26.3.2013 1:14:00</c:v>
                </c:pt>
                <c:pt idx="1690">
                  <c:v>26.3.2013 1:15:00</c:v>
                </c:pt>
                <c:pt idx="1691">
                  <c:v>26.3.2013 1:16:00</c:v>
                </c:pt>
                <c:pt idx="1692">
                  <c:v>26.3.2013 1:17:00</c:v>
                </c:pt>
                <c:pt idx="1693">
                  <c:v>26.3.2013 1:18:00</c:v>
                </c:pt>
                <c:pt idx="1694">
                  <c:v>26.3.2013 1:19:00</c:v>
                </c:pt>
                <c:pt idx="1695">
                  <c:v>26.3.2013 1:20:00</c:v>
                </c:pt>
                <c:pt idx="1696">
                  <c:v>26.3.2013 1:21:00</c:v>
                </c:pt>
                <c:pt idx="1697">
                  <c:v>26.3.2013 1:22:00</c:v>
                </c:pt>
                <c:pt idx="1698">
                  <c:v>26.3.2013 1:23:00</c:v>
                </c:pt>
                <c:pt idx="1699">
                  <c:v>26.3.2013 1:24:00</c:v>
                </c:pt>
                <c:pt idx="1700">
                  <c:v>26.3.2013 1:25:00</c:v>
                </c:pt>
                <c:pt idx="1701">
                  <c:v>26.3.2013 1:26:00</c:v>
                </c:pt>
                <c:pt idx="1702">
                  <c:v>26.3.2013 1:27:00</c:v>
                </c:pt>
                <c:pt idx="1703">
                  <c:v>26.3.2013 1:28:00</c:v>
                </c:pt>
                <c:pt idx="1704">
                  <c:v>26.3.2013 1:29:00</c:v>
                </c:pt>
                <c:pt idx="1705">
                  <c:v>26.3.2013 1:30:00</c:v>
                </c:pt>
                <c:pt idx="1706">
                  <c:v>26.3.2013 1:31:00</c:v>
                </c:pt>
                <c:pt idx="1707">
                  <c:v>26.3.2013 1:32:00</c:v>
                </c:pt>
                <c:pt idx="1708">
                  <c:v>26.3.2013 1:33:00</c:v>
                </c:pt>
                <c:pt idx="1709">
                  <c:v>26.3.2013 1:34:00</c:v>
                </c:pt>
                <c:pt idx="1710">
                  <c:v>26.3.2013 1:35:00</c:v>
                </c:pt>
                <c:pt idx="1711">
                  <c:v>26.3.2013 1:36:00</c:v>
                </c:pt>
                <c:pt idx="1712">
                  <c:v>26.3.2013 1:37:00</c:v>
                </c:pt>
                <c:pt idx="1713">
                  <c:v>26.3.2013 1:38:00</c:v>
                </c:pt>
                <c:pt idx="1714">
                  <c:v>26.3.2013 1:39:00</c:v>
                </c:pt>
                <c:pt idx="1715">
                  <c:v>26.3.2013 1:40:00</c:v>
                </c:pt>
                <c:pt idx="1716">
                  <c:v>26.3.2013 1:41:00</c:v>
                </c:pt>
                <c:pt idx="1717">
                  <c:v>26.3.2013 1:42:00</c:v>
                </c:pt>
                <c:pt idx="1718">
                  <c:v>26.3.2013 1:43:00</c:v>
                </c:pt>
                <c:pt idx="1719">
                  <c:v>26.3.2013 1:44:00</c:v>
                </c:pt>
                <c:pt idx="1720">
                  <c:v>26.3.2013 1:45:00</c:v>
                </c:pt>
                <c:pt idx="1721">
                  <c:v>26.3.2013 1:46:00</c:v>
                </c:pt>
                <c:pt idx="1722">
                  <c:v>26.3.2013 1:47:00</c:v>
                </c:pt>
                <c:pt idx="1723">
                  <c:v>26.3.2013 1:48:00</c:v>
                </c:pt>
                <c:pt idx="1724">
                  <c:v>26.3.2013 1:49:00</c:v>
                </c:pt>
                <c:pt idx="1725">
                  <c:v>26.3.2013 1:50:00</c:v>
                </c:pt>
                <c:pt idx="1726">
                  <c:v>26.3.2013 1:51:00</c:v>
                </c:pt>
                <c:pt idx="1727">
                  <c:v>26.3.2013 1:52:00</c:v>
                </c:pt>
                <c:pt idx="1728">
                  <c:v>26.3.2013 1:53:00</c:v>
                </c:pt>
                <c:pt idx="1729">
                  <c:v>26.3.2013 1:54:00</c:v>
                </c:pt>
                <c:pt idx="1730">
                  <c:v>26.3.2013 1:55:00</c:v>
                </c:pt>
                <c:pt idx="1731">
                  <c:v>26.3.2013 1:56:00</c:v>
                </c:pt>
                <c:pt idx="1732">
                  <c:v>26.3.2013 1:57:00</c:v>
                </c:pt>
                <c:pt idx="1733">
                  <c:v>26.3.2013 1:58:00</c:v>
                </c:pt>
                <c:pt idx="1734">
                  <c:v>26.3.2013 1:59:00</c:v>
                </c:pt>
                <c:pt idx="1735">
                  <c:v>26.3.2013 2:00:00</c:v>
                </c:pt>
                <c:pt idx="1736">
                  <c:v>26.3.2013 2:01:00</c:v>
                </c:pt>
                <c:pt idx="1737">
                  <c:v>26.3.2013 2:02:00</c:v>
                </c:pt>
                <c:pt idx="1738">
                  <c:v>26.3.2013 2:03:00</c:v>
                </c:pt>
                <c:pt idx="1739">
                  <c:v>26.3.2013 2:04:00</c:v>
                </c:pt>
                <c:pt idx="1740">
                  <c:v>26.3.2013 2:05:00</c:v>
                </c:pt>
                <c:pt idx="1741">
                  <c:v>26.3.2013 2:06:00</c:v>
                </c:pt>
                <c:pt idx="1742">
                  <c:v>26.3.2013 2:07:00</c:v>
                </c:pt>
                <c:pt idx="1743">
                  <c:v>26.3.2013 2:08:00</c:v>
                </c:pt>
                <c:pt idx="1744">
                  <c:v>26.3.2013 2:09:00</c:v>
                </c:pt>
                <c:pt idx="1745">
                  <c:v>26.3.2013 2:10:00</c:v>
                </c:pt>
                <c:pt idx="1746">
                  <c:v>26.3.2013 2:11:00</c:v>
                </c:pt>
                <c:pt idx="1747">
                  <c:v>26.3.2013 2:12:00</c:v>
                </c:pt>
                <c:pt idx="1748">
                  <c:v>26.3.2013 2:13:00</c:v>
                </c:pt>
                <c:pt idx="1749">
                  <c:v>26.3.2013 2:14:00</c:v>
                </c:pt>
                <c:pt idx="1750">
                  <c:v>26.3.2013 2:15:00</c:v>
                </c:pt>
                <c:pt idx="1751">
                  <c:v>26.3.2013 2:16:00</c:v>
                </c:pt>
                <c:pt idx="1752">
                  <c:v>26.3.2013 2:17:00</c:v>
                </c:pt>
                <c:pt idx="1753">
                  <c:v>26.3.2013 2:18:00</c:v>
                </c:pt>
                <c:pt idx="1754">
                  <c:v>26.3.2013 2:19:00</c:v>
                </c:pt>
                <c:pt idx="1755">
                  <c:v>26.3.2013 2:20:00</c:v>
                </c:pt>
                <c:pt idx="1756">
                  <c:v>26.3.2013 2:21:00</c:v>
                </c:pt>
                <c:pt idx="1757">
                  <c:v>26.3.2013 2:22:00</c:v>
                </c:pt>
                <c:pt idx="1758">
                  <c:v>26.3.2013 2:23:00</c:v>
                </c:pt>
                <c:pt idx="1759">
                  <c:v>26.3.2013 2:24:00</c:v>
                </c:pt>
                <c:pt idx="1760">
                  <c:v>26.3.2013 2:25:00</c:v>
                </c:pt>
                <c:pt idx="1761">
                  <c:v>26.3.2013 2:26:00</c:v>
                </c:pt>
                <c:pt idx="1762">
                  <c:v>26.3.2013 2:27:00</c:v>
                </c:pt>
                <c:pt idx="1763">
                  <c:v>26.3.2013 2:28:00</c:v>
                </c:pt>
                <c:pt idx="1764">
                  <c:v>26.3.2013 2:29:00</c:v>
                </c:pt>
                <c:pt idx="1765">
                  <c:v>26.3.2013 2:30:00</c:v>
                </c:pt>
                <c:pt idx="1766">
                  <c:v>26.3.2013 2:31:00</c:v>
                </c:pt>
                <c:pt idx="1767">
                  <c:v>26.3.2013 2:32:00</c:v>
                </c:pt>
                <c:pt idx="1768">
                  <c:v>26.3.2013 2:33:00</c:v>
                </c:pt>
                <c:pt idx="1769">
                  <c:v>26.3.2013 2:34:00</c:v>
                </c:pt>
                <c:pt idx="1770">
                  <c:v>26.3.2013 2:35:00</c:v>
                </c:pt>
                <c:pt idx="1771">
                  <c:v>26.3.2013 2:36:00</c:v>
                </c:pt>
                <c:pt idx="1772">
                  <c:v>26.3.2013 2:37:00</c:v>
                </c:pt>
                <c:pt idx="1773">
                  <c:v>26.3.2013 2:38:00</c:v>
                </c:pt>
                <c:pt idx="1774">
                  <c:v>26.3.2013 2:39:00</c:v>
                </c:pt>
                <c:pt idx="1775">
                  <c:v>26.3.2013 2:40:00</c:v>
                </c:pt>
                <c:pt idx="1776">
                  <c:v>26.3.2013 2:41:00</c:v>
                </c:pt>
                <c:pt idx="1777">
                  <c:v>26.3.2013 2:42:00</c:v>
                </c:pt>
                <c:pt idx="1778">
                  <c:v>26.3.2013 2:43:00</c:v>
                </c:pt>
                <c:pt idx="1779">
                  <c:v>26.3.2013 2:44:00</c:v>
                </c:pt>
                <c:pt idx="1780">
                  <c:v>26.3.2013 2:45:00</c:v>
                </c:pt>
                <c:pt idx="1781">
                  <c:v>26.3.2013 2:46:00</c:v>
                </c:pt>
                <c:pt idx="1782">
                  <c:v>26.3.2013 2:47:00</c:v>
                </c:pt>
                <c:pt idx="1783">
                  <c:v>26.3.2013 2:48:00</c:v>
                </c:pt>
                <c:pt idx="1784">
                  <c:v>26.3.2013 2:49:00</c:v>
                </c:pt>
                <c:pt idx="1785">
                  <c:v>26.3.2013 2:50:00</c:v>
                </c:pt>
                <c:pt idx="1786">
                  <c:v>26.3.2013 2:51:00</c:v>
                </c:pt>
                <c:pt idx="1787">
                  <c:v>26.3.2013 2:52:00</c:v>
                </c:pt>
                <c:pt idx="1788">
                  <c:v>26.3.2013 2:53:00</c:v>
                </c:pt>
                <c:pt idx="1789">
                  <c:v>26.3.2013 2:54:00</c:v>
                </c:pt>
                <c:pt idx="1790">
                  <c:v>26.3.2013 2:55:00</c:v>
                </c:pt>
                <c:pt idx="1791">
                  <c:v>26.3.2013 2:56:00</c:v>
                </c:pt>
                <c:pt idx="1792">
                  <c:v>26.3.2013 2:57:00</c:v>
                </c:pt>
                <c:pt idx="1793">
                  <c:v>26.3.2013 2:58:00</c:v>
                </c:pt>
                <c:pt idx="1794">
                  <c:v>26.3.2013 2:59:00</c:v>
                </c:pt>
                <c:pt idx="1795">
                  <c:v>26.3.2013 3:00:00</c:v>
                </c:pt>
                <c:pt idx="1796">
                  <c:v>26.3.2013 3:01:00</c:v>
                </c:pt>
                <c:pt idx="1797">
                  <c:v>26.3.2013 3:02:00</c:v>
                </c:pt>
                <c:pt idx="1798">
                  <c:v>26.3.2013 3:03:00</c:v>
                </c:pt>
                <c:pt idx="1799">
                  <c:v>26.3.2013 3:04:00</c:v>
                </c:pt>
                <c:pt idx="1800">
                  <c:v>26.3.2013 3:05:00</c:v>
                </c:pt>
                <c:pt idx="1801">
                  <c:v>26.3.2013 3:06:00</c:v>
                </c:pt>
                <c:pt idx="1802">
                  <c:v>26.3.2013 3:07:00</c:v>
                </c:pt>
                <c:pt idx="1803">
                  <c:v>26.3.2013 3:08:00</c:v>
                </c:pt>
                <c:pt idx="1804">
                  <c:v>26.3.2013 3:09:00</c:v>
                </c:pt>
                <c:pt idx="1805">
                  <c:v>26.3.2013 3:10:00</c:v>
                </c:pt>
                <c:pt idx="1806">
                  <c:v>26.3.2013 3:11:00</c:v>
                </c:pt>
                <c:pt idx="1807">
                  <c:v>26.3.2013 3:12:00</c:v>
                </c:pt>
                <c:pt idx="1808">
                  <c:v>26.3.2013 3:13:00</c:v>
                </c:pt>
                <c:pt idx="1809">
                  <c:v>26.3.2013 3:14:00</c:v>
                </c:pt>
                <c:pt idx="1810">
                  <c:v>26.3.2013 3:15:00</c:v>
                </c:pt>
                <c:pt idx="1811">
                  <c:v>26.3.2013 3:16:00</c:v>
                </c:pt>
                <c:pt idx="1812">
                  <c:v>26.3.2013 3:17:00</c:v>
                </c:pt>
                <c:pt idx="1813">
                  <c:v>26.3.2013 3:18:00</c:v>
                </c:pt>
                <c:pt idx="1814">
                  <c:v>26.3.2013 3:19:00</c:v>
                </c:pt>
                <c:pt idx="1815">
                  <c:v>26.3.2013 3:20:00</c:v>
                </c:pt>
                <c:pt idx="1816">
                  <c:v>26.3.2013 3:21:00</c:v>
                </c:pt>
                <c:pt idx="1817">
                  <c:v>26.3.2013 3:22:00</c:v>
                </c:pt>
                <c:pt idx="1818">
                  <c:v>26.3.2013 3:23:00</c:v>
                </c:pt>
                <c:pt idx="1819">
                  <c:v>26.3.2013 3:24:00</c:v>
                </c:pt>
                <c:pt idx="1820">
                  <c:v>26.3.2013 3:25:00</c:v>
                </c:pt>
                <c:pt idx="1821">
                  <c:v>26.3.2013 3:26:00</c:v>
                </c:pt>
                <c:pt idx="1822">
                  <c:v>26.3.2013 3:27:00</c:v>
                </c:pt>
                <c:pt idx="1823">
                  <c:v>26.3.2013 3:28:00</c:v>
                </c:pt>
                <c:pt idx="1824">
                  <c:v>26.3.2013 3:29:00</c:v>
                </c:pt>
                <c:pt idx="1825">
                  <c:v>26.3.2013 3:30:00</c:v>
                </c:pt>
                <c:pt idx="1826">
                  <c:v>26.3.2013 3:31:00</c:v>
                </c:pt>
                <c:pt idx="1827">
                  <c:v>26.3.2013 3:32:00</c:v>
                </c:pt>
                <c:pt idx="1828">
                  <c:v>26.3.2013 3:33:00</c:v>
                </c:pt>
                <c:pt idx="1829">
                  <c:v>26.3.2013 3:34:00</c:v>
                </c:pt>
                <c:pt idx="1830">
                  <c:v>26.3.2013 3:35:00</c:v>
                </c:pt>
                <c:pt idx="1831">
                  <c:v>26.3.2013 3:36:00</c:v>
                </c:pt>
                <c:pt idx="1832">
                  <c:v>26.3.2013 3:37:00</c:v>
                </c:pt>
                <c:pt idx="1833">
                  <c:v>26.3.2013 3:38:00</c:v>
                </c:pt>
                <c:pt idx="1834">
                  <c:v>26.3.2013 3:39:00</c:v>
                </c:pt>
                <c:pt idx="1835">
                  <c:v>26.3.2013 3:40:00</c:v>
                </c:pt>
                <c:pt idx="1836">
                  <c:v>26.3.2013 3:41:00</c:v>
                </c:pt>
                <c:pt idx="1837">
                  <c:v>26.3.2013 3:42:00</c:v>
                </c:pt>
                <c:pt idx="1838">
                  <c:v>26.3.2013 3:43:00</c:v>
                </c:pt>
                <c:pt idx="1839">
                  <c:v>26.3.2013 3:44:00</c:v>
                </c:pt>
                <c:pt idx="1840">
                  <c:v>26.3.2013 3:45:00</c:v>
                </c:pt>
                <c:pt idx="1841">
                  <c:v>26.3.2013 3:46:00</c:v>
                </c:pt>
                <c:pt idx="1842">
                  <c:v>26.3.2013 3:47:00</c:v>
                </c:pt>
                <c:pt idx="1843">
                  <c:v>26.3.2013 3:48:00</c:v>
                </c:pt>
                <c:pt idx="1844">
                  <c:v>26.3.2013 3:49:00</c:v>
                </c:pt>
                <c:pt idx="1845">
                  <c:v>26.3.2013 3:50:00</c:v>
                </c:pt>
                <c:pt idx="1846">
                  <c:v>26.3.2013 3:51:00</c:v>
                </c:pt>
                <c:pt idx="1847">
                  <c:v>26.3.2013 3:52:00</c:v>
                </c:pt>
                <c:pt idx="1848">
                  <c:v>26.3.2013 3:53:00</c:v>
                </c:pt>
                <c:pt idx="1849">
                  <c:v>26.3.2013 3:54:00</c:v>
                </c:pt>
                <c:pt idx="1850">
                  <c:v>26.3.2013 3:55:00</c:v>
                </c:pt>
                <c:pt idx="1851">
                  <c:v>26.3.2013 3:56:00</c:v>
                </c:pt>
                <c:pt idx="1852">
                  <c:v>26.3.2013 3:57:00</c:v>
                </c:pt>
                <c:pt idx="1853">
                  <c:v>26.3.2013 3:58:00</c:v>
                </c:pt>
                <c:pt idx="1854">
                  <c:v>26.3.2013 3:59:00</c:v>
                </c:pt>
                <c:pt idx="1855">
                  <c:v>26.3.2013 4:00:00</c:v>
                </c:pt>
                <c:pt idx="1856">
                  <c:v>26.3.2013 4:01:00</c:v>
                </c:pt>
                <c:pt idx="1857">
                  <c:v>26.3.2013 4:02:00</c:v>
                </c:pt>
                <c:pt idx="1858">
                  <c:v>26.3.2013 4:03:00</c:v>
                </c:pt>
                <c:pt idx="1859">
                  <c:v>26.3.2013 4:04:00</c:v>
                </c:pt>
                <c:pt idx="1860">
                  <c:v>26.3.2013 4:05:00</c:v>
                </c:pt>
                <c:pt idx="1861">
                  <c:v>26.3.2013 4:06:00</c:v>
                </c:pt>
                <c:pt idx="1862">
                  <c:v>26.3.2013 4:07:00</c:v>
                </c:pt>
                <c:pt idx="1863">
                  <c:v>26.3.2013 4:08:00</c:v>
                </c:pt>
                <c:pt idx="1864">
                  <c:v>26.3.2013 4:09:00</c:v>
                </c:pt>
                <c:pt idx="1865">
                  <c:v>26.3.2013 4:10:00</c:v>
                </c:pt>
                <c:pt idx="1866">
                  <c:v>26.3.2013 4:11:00</c:v>
                </c:pt>
                <c:pt idx="1867">
                  <c:v>26.3.2013 4:12:00</c:v>
                </c:pt>
                <c:pt idx="1868">
                  <c:v>26.3.2013 4:13:00</c:v>
                </c:pt>
                <c:pt idx="1869">
                  <c:v>26.3.2013 4:14:00</c:v>
                </c:pt>
                <c:pt idx="1870">
                  <c:v>26.3.2013 4:15:00</c:v>
                </c:pt>
                <c:pt idx="1871">
                  <c:v>26.3.2013 4:16:00</c:v>
                </c:pt>
                <c:pt idx="1872">
                  <c:v>26.3.2013 4:17:00</c:v>
                </c:pt>
                <c:pt idx="1873">
                  <c:v>26.3.2013 4:18:00</c:v>
                </c:pt>
                <c:pt idx="1874">
                  <c:v>26.3.2013 4:19:00</c:v>
                </c:pt>
                <c:pt idx="1875">
                  <c:v>26.3.2013 4:20:00</c:v>
                </c:pt>
                <c:pt idx="1876">
                  <c:v>26.3.2013 4:21:00</c:v>
                </c:pt>
                <c:pt idx="1877">
                  <c:v>26.3.2013 4:22:00</c:v>
                </c:pt>
                <c:pt idx="1878">
                  <c:v>26.3.2013 4:23:00</c:v>
                </c:pt>
                <c:pt idx="1879">
                  <c:v>26.3.2013 4:24:00</c:v>
                </c:pt>
                <c:pt idx="1880">
                  <c:v>26.3.2013 4:25:00</c:v>
                </c:pt>
                <c:pt idx="1881">
                  <c:v>26.3.2013 4:26:00</c:v>
                </c:pt>
                <c:pt idx="1882">
                  <c:v>26.3.2013 4:27:00</c:v>
                </c:pt>
                <c:pt idx="1883">
                  <c:v>26.3.2013 4:28:00</c:v>
                </c:pt>
                <c:pt idx="1884">
                  <c:v>26.3.2013 4:29:00</c:v>
                </c:pt>
                <c:pt idx="1885">
                  <c:v>26.3.2013 4:30:00</c:v>
                </c:pt>
                <c:pt idx="1886">
                  <c:v>26.3.2013 4:31:00</c:v>
                </c:pt>
                <c:pt idx="1887">
                  <c:v>26.3.2013 4:32:00</c:v>
                </c:pt>
                <c:pt idx="1888">
                  <c:v>26.3.2013 4:33:00</c:v>
                </c:pt>
                <c:pt idx="1889">
                  <c:v>26.3.2013 4:34:00</c:v>
                </c:pt>
                <c:pt idx="1890">
                  <c:v>26.3.2013 4:35:00</c:v>
                </c:pt>
                <c:pt idx="1891">
                  <c:v>26.3.2013 4:36:00</c:v>
                </c:pt>
                <c:pt idx="1892">
                  <c:v>26.3.2013 4:37:00</c:v>
                </c:pt>
                <c:pt idx="1893">
                  <c:v>26.3.2013 4:38:00</c:v>
                </c:pt>
                <c:pt idx="1894">
                  <c:v>26.3.2013 4:39:00</c:v>
                </c:pt>
                <c:pt idx="1895">
                  <c:v>26.3.2013 4:40:00</c:v>
                </c:pt>
                <c:pt idx="1896">
                  <c:v>26.3.2013 4:41:00</c:v>
                </c:pt>
                <c:pt idx="1897">
                  <c:v>26.3.2013 4:42:00</c:v>
                </c:pt>
                <c:pt idx="1898">
                  <c:v>26.3.2013 4:43:00</c:v>
                </c:pt>
                <c:pt idx="1899">
                  <c:v>26.3.2013 4:44:00</c:v>
                </c:pt>
                <c:pt idx="1900">
                  <c:v>26.3.2013 4:45:00</c:v>
                </c:pt>
                <c:pt idx="1901">
                  <c:v>26.3.2013 4:46:00</c:v>
                </c:pt>
                <c:pt idx="1902">
                  <c:v>26.3.2013 4:47:00</c:v>
                </c:pt>
                <c:pt idx="1903">
                  <c:v>26.3.2013 4:48:00</c:v>
                </c:pt>
                <c:pt idx="1904">
                  <c:v>26.3.2013 4:49:00</c:v>
                </c:pt>
                <c:pt idx="1905">
                  <c:v>26.3.2013 4:50:00</c:v>
                </c:pt>
                <c:pt idx="1906">
                  <c:v>26.3.2013 4:51:00</c:v>
                </c:pt>
                <c:pt idx="1907">
                  <c:v>26.3.2013 4:52:00</c:v>
                </c:pt>
                <c:pt idx="1908">
                  <c:v>26.3.2013 4:53:00</c:v>
                </c:pt>
                <c:pt idx="1909">
                  <c:v>26.3.2013 4:54:00</c:v>
                </c:pt>
                <c:pt idx="1910">
                  <c:v>26.3.2013 4:55:00</c:v>
                </c:pt>
                <c:pt idx="1911">
                  <c:v>26.3.2013 4:56:00</c:v>
                </c:pt>
                <c:pt idx="1912">
                  <c:v>26.3.2013 4:57:00</c:v>
                </c:pt>
                <c:pt idx="1913">
                  <c:v>26.3.2013 4:58:00</c:v>
                </c:pt>
                <c:pt idx="1914">
                  <c:v>26.3.2013 4:59:00</c:v>
                </c:pt>
                <c:pt idx="1915">
                  <c:v>26.3.2013 5:00:00</c:v>
                </c:pt>
                <c:pt idx="1916">
                  <c:v>26.3.2013 5:01:00</c:v>
                </c:pt>
                <c:pt idx="1917">
                  <c:v>26.3.2013 5:02:00</c:v>
                </c:pt>
                <c:pt idx="1918">
                  <c:v>26.3.2013 5:03:00</c:v>
                </c:pt>
                <c:pt idx="1919">
                  <c:v>26.3.2013 5:04:00</c:v>
                </c:pt>
                <c:pt idx="1920">
                  <c:v>26.3.2013 5:05:00</c:v>
                </c:pt>
                <c:pt idx="1921">
                  <c:v>26.3.2013 5:06:00</c:v>
                </c:pt>
                <c:pt idx="1922">
                  <c:v>26.3.2013 5:07:00</c:v>
                </c:pt>
                <c:pt idx="1923">
                  <c:v>26.3.2013 5:08:00</c:v>
                </c:pt>
                <c:pt idx="1924">
                  <c:v>26.3.2013 5:09:00</c:v>
                </c:pt>
                <c:pt idx="1925">
                  <c:v>26.3.2013 5:10:00</c:v>
                </c:pt>
                <c:pt idx="1926">
                  <c:v>26.3.2013 5:11:00</c:v>
                </c:pt>
                <c:pt idx="1927">
                  <c:v>26.3.2013 5:12:00</c:v>
                </c:pt>
                <c:pt idx="1928">
                  <c:v>26.3.2013 5:13:00</c:v>
                </c:pt>
                <c:pt idx="1929">
                  <c:v>26.3.2013 5:14:00</c:v>
                </c:pt>
                <c:pt idx="1930">
                  <c:v>26.3.2013 5:15:00</c:v>
                </c:pt>
                <c:pt idx="1931">
                  <c:v>26.3.2013 5:16:00</c:v>
                </c:pt>
                <c:pt idx="1932">
                  <c:v>26.3.2013 5:17:00</c:v>
                </c:pt>
                <c:pt idx="1933">
                  <c:v>26.3.2013 5:18:00</c:v>
                </c:pt>
                <c:pt idx="1934">
                  <c:v>26.3.2013 5:19:00</c:v>
                </c:pt>
                <c:pt idx="1935">
                  <c:v>26.3.2013 5:20:00</c:v>
                </c:pt>
                <c:pt idx="1936">
                  <c:v>26.3.2013 5:21:00</c:v>
                </c:pt>
                <c:pt idx="1937">
                  <c:v>26.3.2013 5:22:00</c:v>
                </c:pt>
                <c:pt idx="1938">
                  <c:v>26.3.2013 5:23:00</c:v>
                </c:pt>
                <c:pt idx="1939">
                  <c:v>26.3.2013 5:24:00</c:v>
                </c:pt>
                <c:pt idx="1940">
                  <c:v>26.3.2013 5:25:00</c:v>
                </c:pt>
                <c:pt idx="1941">
                  <c:v>26.3.2013 5:26:00</c:v>
                </c:pt>
                <c:pt idx="1942">
                  <c:v>26.3.2013 5:27:00</c:v>
                </c:pt>
                <c:pt idx="1943">
                  <c:v>26.3.2013 5:28:00</c:v>
                </c:pt>
                <c:pt idx="1944">
                  <c:v>26.3.2013 5:29:00</c:v>
                </c:pt>
                <c:pt idx="1945">
                  <c:v>26.3.2013 5:30:00</c:v>
                </c:pt>
                <c:pt idx="1946">
                  <c:v>26.3.2013 5:31:00</c:v>
                </c:pt>
                <c:pt idx="1947">
                  <c:v>26.3.2013 5:32:00</c:v>
                </c:pt>
                <c:pt idx="1948">
                  <c:v>26.3.2013 5:33:00</c:v>
                </c:pt>
                <c:pt idx="1949">
                  <c:v>26.3.2013 5:34:00</c:v>
                </c:pt>
                <c:pt idx="1950">
                  <c:v>26.3.2013 5:35:00</c:v>
                </c:pt>
                <c:pt idx="1951">
                  <c:v>26.3.2013 5:36:00</c:v>
                </c:pt>
                <c:pt idx="1952">
                  <c:v>26.3.2013 5:37:00</c:v>
                </c:pt>
                <c:pt idx="1953">
                  <c:v>26.3.2013 5:38:00</c:v>
                </c:pt>
                <c:pt idx="1954">
                  <c:v>26.3.2013 5:39:00</c:v>
                </c:pt>
                <c:pt idx="1955">
                  <c:v>26.3.2013 5:40:00</c:v>
                </c:pt>
                <c:pt idx="1956">
                  <c:v>26.3.2013 5:41:00</c:v>
                </c:pt>
                <c:pt idx="1957">
                  <c:v>26.3.2013 5:42:00</c:v>
                </c:pt>
                <c:pt idx="1958">
                  <c:v>26.3.2013 5:43:00</c:v>
                </c:pt>
                <c:pt idx="1959">
                  <c:v>26.3.2013 5:44:00</c:v>
                </c:pt>
                <c:pt idx="1960">
                  <c:v>26.3.2013 5:45:00</c:v>
                </c:pt>
                <c:pt idx="1961">
                  <c:v>26.3.2013 5:46:00</c:v>
                </c:pt>
                <c:pt idx="1962">
                  <c:v>26.3.2013 5:47:00</c:v>
                </c:pt>
                <c:pt idx="1963">
                  <c:v>26.3.2013 5:48:00</c:v>
                </c:pt>
                <c:pt idx="1964">
                  <c:v>26.3.2013 5:49:00</c:v>
                </c:pt>
                <c:pt idx="1965">
                  <c:v>26.3.2013 5:50:00</c:v>
                </c:pt>
                <c:pt idx="1966">
                  <c:v>26.3.2013 5:51:00</c:v>
                </c:pt>
                <c:pt idx="1967">
                  <c:v>26.3.2013 5:52:00</c:v>
                </c:pt>
                <c:pt idx="1968">
                  <c:v>26.3.2013 5:53:00</c:v>
                </c:pt>
                <c:pt idx="1969">
                  <c:v>26.3.2013 5:54:00</c:v>
                </c:pt>
                <c:pt idx="1970">
                  <c:v>26.3.2013 5:55:00</c:v>
                </c:pt>
                <c:pt idx="1971">
                  <c:v>26.3.2013 5:56:00</c:v>
                </c:pt>
                <c:pt idx="1972">
                  <c:v>26.3.2013 5:57:00</c:v>
                </c:pt>
                <c:pt idx="1973">
                  <c:v>26.3.2013 5:58:00</c:v>
                </c:pt>
                <c:pt idx="1974">
                  <c:v>26.3.2013 5:59:00</c:v>
                </c:pt>
                <c:pt idx="1975">
                  <c:v>26.3.2013 6:00:00</c:v>
                </c:pt>
                <c:pt idx="1976">
                  <c:v>26.3.2013 6:01:00</c:v>
                </c:pt>
                <c:pt idx="1977">
                  <c:v>26.3.2013 6:02:00</c:v>
                </c:pt>
                <c:pt idx="1978">
                  <c:v>26.3.2013 6:03:00</c:v>
                </c:pt>
                <c:pt idx="1979">
                  <c:v>26.3.2013 6:04:00</c:v>
                </c:pt>
                <c:pt idx="1980">
                  <c:v>26.3.2013 6:05:00</c:v>
                </c:pt>
                <c:pt idx="1981">
                  <c:v>26.3.2013 6:06:00</c:v>
                </c:pt>
                <c:pt idx="1982">
                  <c:v>26.3.2013 6:07:00</c:v>
                </c:pt>
                <c:pt idx="1983">
                  <c:v>26.3.2013 6:08:00</c:v>
                </c:pt>
                <c:pt idx="1984">
                  <c:v>26.3.2013 6:09:00</c:v>
                </c:pt>
                <c:pt idx="1985">
                  <c:v>26.3.2013 6:10:00</c:v>
                </c:pt>
                <c:pt idx="1986">
                  <c:v>26.3.2013 6:11:00</c:v>
                </c:pt>
                <c:pt idx="1987">
                  <c:v>26.3.2013 6:12:00</c:v>
                </c:pt>
                <c:pt idx="1988">
                  <c:v>26.3.2013 6:13:00</c:v>
                </c:pt>
                <c:pt idx="1989">
                  <c:v>26.3.2013 6:14:00</c:v>
                </c:pt>
                <c:pt idx="1990">
                  <c:v>26.3.2013 6:15:00</c:v>
                </c:pt>
                <c:pt idx="1991">
                  <c:v>26.3.2013 6:16:00</c:v>
                </c:pt>
                <c:pt idx="1992">
                  <c:v>26.3.2013 6:17:00</c:v>
                </c:pt>
                <c:pt idx="1993">
                  <c:v>26.3.2013 6:18:00</c:v>
                </c:pt>
                <c:pt idx="1994">
                  <c:v>26.3.2013 6:19:00</c:v>
                </c:pt>
                <c:pt idx="1995">
                  <c:v>26.3.2013 6:20:00</c:v>
                </c:pt>
                <c:pt idx="1996">
                  <c:v>26.3.2013 6:21:00</c:v>
                </c:pt>
                <c:pt idx="1997">
                  <c:v>26.3.2013 6:22:00</c:v>
                </c:pt>
                <c:pt idx="1998">
                  <c:v>26.3.2013 6:23:00</c:v>
                </c:pt>
                <c:pt idx="1999">
                  <c:v>26.3.2013 6:24:00</c:v>
                </c:pt>
                <c:pt idx="2000">
                  <c:v>26.3.2013 6:25:00</c:v>
                </c:pt>
                <c:pt idx="2001">
                  <c:v>26.3.2013 6:26:00</c:v>
                </c:pt>
                <c:pt idx="2002">
                  <c:v>26.3.2013 6:27:00</c:v>
                </c:pt>
                <c:pt idx="2003">
                  <c:v>26.3.2013 6:28:00</c:v>
                </c:pt>
                <c:pt idx="2004">
                  <c:v>26.3.2013 6:29:00</c:v>
                </c:pt>
                <c:pt idx="2005">
                  <c:v>26.3.2013 6:30:00</c:v>
                </c:pt>
                <c:pt idx="2006">
                  <c:v>26.3.2013 6:31:00</c:v>
                </c:pt>
                <c:pt idx="2007">
                  <c:v>26.3.2013 6:32:00</c:v>
                </c:pt>
                <c:pt idx="2008">
                  <c:v>26.3.2013 6:33:00</c:v>
                </c:pt>
                <c:pt idx="2009">
                  <c:v>26.3.2013 6:34:00</c:v>
                </c:pt>
                <c:pt idx="2010">
                  <c:v>26.3.2013 6:35:00</c:v>
                </c:pt>
                <c:pt idx="2011">
                  <c:v>26.3.2013 6:36:00</c:v>
                </c:pt>
                <c:pt idx="2012">
                  <c:v>26.3.2013 6:37:00</c:v>
                </c:pt>
                <c:pt idx="2013">
                  <c:v>26.3.2013 6:38:00</c:v>
                </c:pt>
                <c:pt idx="2014">
                  <c:v>26.3.2013 6:39:00</c:v>
                </c:pt>
                <c:pt idx="2015">
                  <c:v>26.3.2013 6:40:00</c:v>
                </c:pt>
                <c:pt idx="2016">
                  <c:v>26.3.2013 6:41:00</c:v>
                </c:pt>
                <c:pt idx="2017">
                  <c:v>26.3.2013 6:42:00</c:v>
                </c:pt>
                <c:pt idx="2018">
                  <c:v>26.3.2013 6:43:00</c:v>
                </c:pt>
                <c:pt idx="2019">
                  <c:v>26.3.2013 6:44:00</c:v>
                </c:pt>
                <c:pt idx="2020">
                  <c:v>26.3.2013 6:45:00</c:v>
                </c:pt>
                <c:pt idx="2021">
                  <c:v>26.3.2013 6:46:00</c:v>
                </c:pt>
                <c:pt idx="2022">
                  <c:v>26.3.2013 6:47:00</c:v>
                </c:pt>
                <c:pt idx="2023">
                  <c:v>26.3.2013 6:48:00</c:v>
                </c:pt>
                <c:pt idx="2024">
                  <c:v>26.3.2013 6:49:00</c:v>
                </c:pt>
                <c:pt idx="2025">
                  <c:v>26.3.2013 6:50:00</c:v>
                </c:pt>
                <c:pt idx="2026">
                  <c:v>26.3.2013 6:51:00</c:v>
                </c:pt>
                <c:pt idx="2027">
                  <c:v>26.3.2013 6:52:00</c:v>
                </c:pt>
                <c:pt idx="2028">
                  <c:v>26.3.2013 6:53:00</c:v>
                </c:pt>
                <c:pt idx="2029">
                  <c:v>26.3.2013 6:54:00</c:v>
                </c:pt>
                <c:pt idx="2030">
                  <c:v>26.3.2013 6:55:00</c:v>
                </c:pt>
                <c:pt idx="2031">
                  <c:v>26.3.2013 6:56:00</c:v>
                </c:pt>
                <c:pt idx="2032">
                  <c:v>26.3.2013 6:57:00</c:v>
                </c:pt>
                <c:pt idx="2033">
                  <c:v>26.3.2013 6:58:00</c:v>
                </c:pt>
                <c:pt idx="2034">
                  <c:v>26.3.2013 6:59:00</c:v>
                </c:pt>
                <c:pt idx="2035">
                  <c:v>26.3.2013 7:00:00</c:v>
                </c:pt>
                <c:pt idx="2036">
                  <c:v>26.3.2013 7:01:00</c:v>
                </c:pt>
                <c:pt idx="2037">
                  <c:v>26.3.2013 7:02:00</c:v>
                </c:pt>
                <c:pt idx="2038">
                  <c:v>26.3.2013 7:03:00</c:v>
                </c:pt>
                <c:pt idx="2039">
                  <c:v>26.3.2013 7:04:00</c:v>
                </c:pt>
                <c:pt idx="2040">
                  <c:v>26.3.2013 7:05:00</c:v>
                </c:pt>
                <c:pt idx="2041">
                  <c:v>26.3.2013 7:06:00</c:v>
                </c:pt>
                <c:pt idx="2042">
                  <c:v>26.3.2013 7:07:00</c:v>
                </c:pt>
                <c:pt idx="2043">
                  <c:v>26.3.2013 7:08:00</c:v>
                </c:pt>
                <c:pt idx="2044">
                  <c:v>26.3.2013 7:09:00</c:v>
                </c:pt>
                <c:pt idx="2045">
                  <c:v>26.3.2013 7:10:00</c:v>
                </c:pt>
                <c:pt idx="2046">
                  <c:v>26.3.2013 7:11:00</c:v>
                </c:pt>
                <c:pt idx="2047">
                  <c:v>26.3.2013 7:12:00</c:v>
                </c:pt>
                <c:pt idx="2048">
                  <c:v>26.3.2013 7:13:00</c:v>
                </c:pt>
                <c:pt idx="2049">
                  <c:v>26.3.2013 7:14:00</c:v>
                </c:pt>
                <c:pt idx="2050">
                  <c:v>26.3.2013 7:15:00</c:v>
                </c:pt>
                <c:pt idx="2051">
                  <c:v>26.3.2013 7:16:00</c:v>
                </c:pt>
                <c:pt idx="2052">
                  <c:v>26.3.2013 7:17:00</c:v>
                </c:pt>
                <c:pt idx="2053">
                  <c:v>26.3.2013 7:18:00</c:v>
                </c:pt>
                <c:pt idx="2054">
                  <c:v>26.3.2013 7:19:00</c:v>
                </c:pt>
                <c:pt idx="2055">
                  <c:v>26.3.2013 7:20:00</c:v>
                </c:pt>
                <c:pt idx="2056">
                  <c:v>26.3.2013 7:21:00</c:v>
                </c:pt>
                <c:pt idx="2057">
                  <c:v>26.3.2013 7:22:00</c:v>
                </c:pt>
                <c:pt idx="2058">
                  <c:v>26.3.2013 7:23:00</c:v>
                </c:pt>
                <c:pt idx="2059">
                  <c:v>26.3.2013 7:24:00</c:v>
                </c:pt>
                <c:pt idx="2060">
                  <c:v>26.3.2013 7:25:00</c:v>
                </c:pt>
                <c:pt idx="2061">
                  <c:v>26.3.2013 7:26:00</c:v>
                </c:pt>
                <c:pt idx="2062">
                  <c:v>26.3.2013 7:27:00</c:v>
                </c:pt>
                <c:pt idx="2063">
                  <c:v>26.3.2013 7:28:00</c:v>
                </c:pt>
                <c:pt idx="2064">
                  <c:v>26.3.2013 7:29:00</c:v>
                </c:pt>
                <c:pt idx="2065">
                  <c:v>26.3.2013 7:30:00</c:v>
                </c:pt>
                <c:pt idx="2066">
                  <c:v>26.3.2013 7:31:00</c:v>
                </c:pt>
                <c:pt idx="2067">
                  <c:v>26.3.2013 7:32:00</c:v>
                </c:pt>
                <c:pt idx="2068">
                  <c:v>26.3.2013 7:33:00</c:v>
                </c:pt>
                <c:pt idx="2069">
                  <c:v>26.3.2013 7:34:00</c:v>
                </c:pt>
                <c:pt idx="2070">
                  <c:v>26.3.2013 7:35:00</c:v>
                </c:pt>
                <c:pt idx="2071">
                  <c:v>26.3.2013 7:36:00</c:v>
                </c:pt>
                <c:pt idx="2072">
                  <c:v>26.3.2013 7:37:00</c:v>
                </c:pt>
                <c:pt idx="2073">
                  <c:v>26.3.2013 7:38:00</c:v>
                </c:pt>
                <c:pt idx="2074">
                  <c:v>26.3.2013 7:39:00</c:v>
                </c:pt>
                <c:pt idx="2075">
                  <c:v>26.3.2013 7:40:00</c:v>
                </c:pt>
                <c:pt idx="2076">
                  <c:v>26.3.2013 7:41:00</c:v>
                </c:pt>
                <c:pt idx="2077">
                  <c:v>26.3.2013 7:42:00</c:v>
                </c:pt>
                <c:pt idx="2078">
                  <c:v>26.3.2013 7:43:00</c:v>
                </c:pt>
                <c:pt idx="2079">
                  <c:v>26.3.2013 7:44:00</c:v>
                </c:pt>
                <c:pt idx="2080">
                  <c:v>26.3.2013 7:45:00</c:v>
                </c:pt>
                <c:pt idx="2081">
                  <c:v>26.3.2013 7:46:00</c:v>
                </c:pt>
                <c:pt idx="2082">
                  <c:v>26.3.2013 7:47:00</c:v>
                </c:pt>
                <c:pt idx="2083">
                  <c:v>26.3.2013 7:48:00</c:v>
                </c:pt>
                <c:pt idx="2084">
                  <c:v>26.3.2013 7:49:00</c:v>
                </c:pt>
                <c:pt idx="2085">
                  <c:v>26.3.2013 7:50:00</c:v>
                </c:pt>
                <c:pt idx="2086">
                  <c:v>26.3.2013 7:51:00</c:v>
                </c:pt>
                <c:pt idx="2087">
                  <c:v>26.3.2013 7:52:00</c:v>
                </c:pt>
                <c:pt idx="2088">
                  <c:v>26.3.2013 7:53:00</c:v>
                </c:pt>
                <c:pt idx="2089">
                  <c:v>26.3.2013 7:54:00</c:v>
                </c:pt>
                <c:pt idx="2090">
                  <c:v>26.3.2013 7:55:00</c:v>
                </c:pt>
                <c:pt idx="2091">
                  <c:v>26.3.2013 7:56:00</c:v>
                </c:pt>
                <c:pt idx="2092">
                  <c:v>26.3.2013 7:57:00</c:v>
                </c:pt>
                <c:pt idx="2093">
                  <c:v>26.3.2013 7:58:00</c:v>
                </c:pt>
                <c:pt idx="2094">
                  <c:v>26.3.2013 7:59:00</c:v>
                </c:pt>
                <c:pt idx="2095">
                  <c:v>26.3.2013 8:00:00</c:v>
                </c:pt>
                <c:pt idx="2096">
                  <c:v>26.3.2013 8:01:00</c:v>
                </c:pt>
                <c:pt idx="2097">
                  <c:v>26.3.2013 8:02:00</c:v>
                </c:pt>
                <c:pt idx="2098">
                  <c:v>26.3.2013 8:03:00</c:v>
                </c:pt>
                <c:pt idx="2099">
                  <c:v>26.3.2013 8:04:00</c:v>
                </c:pt>
                <c:pt idx="2100">
                  <c:v>26.3.2013 8:05:00</c:v>
                </c:pt>
                <c:pt idx="2101">
                  <c:v>26.3.2013 8:06:00</c:v>
                </c:pt>
                <c:pt idx="2102">
                  <c:v>26.3.2013 8:07:00</c:v>
                </c:pt>
                <c:pt idx="2103">
                  <c:v>26.3.2013 8:08:00</c:v>
                </c:pt>
                <c:pt idx="2104">
                  <c:v>26.3.2013 8:09:00</c:v>
                </c:pt>
                <c:pt idx="2105">
                  <c:v>26.3.2013 8:10:00</c:v>
                </c:pt>
                <c:pt idx="2106">
                  <c:v>26.3.2013 8:11:00</c:v>
                </c:pt>
                <c:pt idx="2107">
                  <c:v>26.3.2013 8:12:00</c:v>
                </c:pt>
                <c:pt idx="2108">
                  <c:v>26.3.2013 8:13:00</c:v>
                </c:pt>
                <c:pt idx="2109">
                  <c:v>26.3.2013 8:14:00</c:v>
                </c:pt>
                <c:pt idx="2110">
                  <c:v>26.3.2013 8:15:00</c:v>
                </c:pt>
                <c:pt idx="2111">
                  <c:v>26.3.2013 8:16:00</c:v>
                </c:pt>
                <c:pt idx="2112">
                  <c:v>26.3.2013 8:17:00</c:v>
                </c:pt>
                <c:pt idx="2113">
                  <c:v>26.3.2013 8:18:00</c:v>
                </c:pt>
                <c:pt idx="2114">
                  <c:v>26.3.2013 8:19:00</c:v>
                </c:pt>
                <c:pt idx="2115">
                  <c:v>26.3.2013 8:20:00</c:v>
                </c:pt>
                <c:pt idx="2116">
                  <c:v>26.3.2013 8:21:00</c:v>
                </c:pt>
                <c:pt idx="2117">
                  <c:v>26.3.2013 8:22:00</c:v>
                </c:pt>
                <c:pt idx="2118">
                  <c:v>26.3.2013 8:23:00</c:v>
                </c:pt>
                <c:pt idx="2119">
                  <c:v>26.3.2013 8:24:00</c:v>
                </c:pt>
                <c:pt idx="2120">
                  <c:v>26.3.2013 8:25:00</c:v>
                </c:pt>
                <c:pt idx="2121">
                  <c:v>26.3.2013 8:26:00</c:v>
                </c:pt>
                <c:pt idx="2122">
                  <c:v>26.3.2013 8:27:00</c:v>
                </c:pt>
                <c:pt idx="2123">
                  <c:v>26.3.2013 8:28:00</c:v>
                </c:pt>
                <c:pt idx="2124">
                  <c:v>26.3.2013 8:29:00</c:v>
                </c:pt>
                <c:pt idx="2125">
                  <c:v>26.3.2013 8:30:00</c:v>
                </c:pt>
                <c:pt idx="2126">
                  <c:v>26.3.2013 8:31:00</c:v>
                </c:pt>
                <c:pt idx="2127">
                  <c:v>26.3.2013 8:32:00</c:v>
                </c:pt>
                <c:pt idx="2128">
                  <c:v>26.3.2013 8:33:00</c:v>
                </c:pt>
                <c:pt idx="2129">
                  <c:v>26.3.2013 8:34:00</c:v>
                </c:pt>
                <c:pt idx="2130">
                  <c:v>26.3.2013 8:35:00</c:v>
                </c:pt>
                <c:pt idx="2131">
                  <c:v>26.3.2013 8:36:00</c:v>
                </c:pt>
                <c:pt idx="2132">
                  <c:v>26.3.2013 8:37:00</c:v>
                </c:pt>
                <c:pt idx="2133">
                  <c:v>26.3.2013 8:38:00</c:v>
                </c:pt>
                <c:pt idx="2134">
                  <c:v>26.3.2013 8:39:00</c:v>
                </c:pt>
                <c:pt idx="2135">
                  <c:v>26.3.2013 8:40:00</c:v>
                </c:pt>
                <c:pt idx="2136">
                  <c:v>26.3.2013 8:41:00</c:v>
                </c:pt>
                <c:pt idx="2137">
                  <c:v>26.3.2013 8:42:00</c:v>
                </c:pt>
                <c:pt idx="2138">
                  <c:v>26.3.2013 8:43:00</c:v>
                </c:pt>
                <c:pt idx="2139">
                  <c:v>26.3.2013 8:44:00</c:v>
                </c:pt>
                <c:pt idx="2140">
                  <c:v>26.3.2013 8:45:00</c:v>
                </c:pt>
                <c:pt idx="2141">
                  <c:v>26.3.2013 8:46:00</c:v>
                </c:pt>
                <c:pt idx="2142">
                  <c:v>26.3.2013 8:47:00</c:v>
                </c:pt>
                <c:pt idx="2143">
                  <c:v>26.3.2013 8:48:00</c:v>
                </c:pt>
                <c:pt idx="2144">
                  <c:v>26.3.2013 8:49:00</c:v>
                </c:pt>
                <c:pt idx="2145">
                  <c:v>26.3.2013 8:50:00</c:v>
                </c:pt>
                <c:pt idx="2146">
                  <c:v>26.3.2013 8:51:00</c:v>
                </c:pt>
                <c:pt idx="2147">
                  <c:v>26.3.2013 8:52:00</c:v>
                </c:pt>
                <c:pt idx="2148">
                  <c:v>26.3.2013 8:53:00</c:v>
                </c:pt>
                <c:pt idx="2149">
                  <c:v>26.3.2013 8:54:00</c:v>
                </c:pt>
                <c:pt idx="2150">
                  <c:v>26.3.2013 8:55:00</c:v>
                </c:pt>
                <c:pt idx="2151">
                  <c:v>26.3.2013 8:56:00</c:v>
                </c:pt>
                <c:pt idx="2152">
                  <c:v>26.3.2013 8:57:00</c:v>
                </c:pt>
                <c:pt idx="2153">
                  <c:v>26.3.2013 8:58:00</c:v>
                </c:pt>
                <c:pt idx="2154">
                  <c:v>26.3.2013 8:59:00</c:v>
                </c:pt>
                <c:pt idx="2155">
                  <c:v>26.3.2013 9:00:00</c:v>
                </c:pt>
                <c:pt idx="2156">
                  <c:v>26.3.2013 9:01:00</c:v>
                </c:pt>
                <c:pt idx="2157">
                  <c:v>26.3.2013 9:02:00</c:v>
                </c:pt>
                <c:pt idx="2158">
                  <c:v>26.3.2013 9:03:00</c:v>
                </c:pt>
                <c:pt idx="2159">
                  <c:v>26.3.2013 9:04:00</c:v>
                </c:pt>
                <c:pt idx="2160">
                  <c:v>26.3.2013 9:05:00</c:v>
                </c:pt>
                <c:pt idx="2161">
                  <c:v>26.3.2013 9:06:00</c:v>
                </c:pt>
                <c:pt idx="2162">
                  <c:v>26.3.2013 9:07:00</c:v>
                </c:pt>
                <c:pt idx="2163">
                  <c:v>26.3.2013 9:08:00</c:v>
                </c:pt>
                <c:pt idx="2164">
                  <c:v>26.3.2013 9:09:00</c:v>
                </c:pt>
                <c:pt idx="2165">
                  <c:v>26.3.2013 9:10:00</c:v>
                </c:pt>
                <c:pt idx="2166">
                  <c:v>26.3.2013 9:11:00</c:v>
                </c:pt>
                <c:pt idx="2167">
                  <c:v>26.3.2013 9:12:00</c:v>
                </c:pt>
                <c:pt idx="2168">
                  <c:v>26.3.2013 9:13:00</c:v>
                </c:pt>
                <c:pt idx="2169">
                  <c:v>26.3.2013 9:14:00</c:v>
                </c:pt>
                <c:pt idx="2170">
                  <c:v>26.3.2013 9:15:00</c:v>
                </c:pt>
                <c:pt idx="2171">
                  <c:v>26.3.2013 9:16:00</c:v>
                </c:pt>
                <c:pt idx="2172">
                  <c:v>26.3.2013 9:17:00</c:v>
                </c:pt>
                <c:pt idx="2173">
                  <c:v>26.3.2013 9:18:00</c:v>
                </c:pt>
                <c:pt idx="2174">
                  <c:v>26.3.2013 9:19:00</c:v>
                </c:pt>
                <c:pt idx="2175">
                  <c:v>26.3.2013 9:20:00</c:v>
                </c:pt>
                <c:pt idx="2176">
                  <c:v>26.3.2013 9:21:00</c:v>
                </c:pt>
                <c:pt idx="2177">
                  <c:v>26.3.2013 9:22:00</c:v>
                </c:pt>
                <c:pt idx="2178">
                  <c:v>26.3.2013 9:23:00</c:v>
                </c:pt>
                <c:pt idx="2179">
                  <c:v>26.3.2013 9:24:00</c:v>
                </c:pt>
                <c:pt idx="2180">
                  <c:v>26.3.2013 9:25:00</c:v>
                </c:pt>
                <c:pt idx="2181">
                  <c:v>26.3.2013 9:26:00</c:v>
                </c:pt>
                <c:pt idx="2182">
                  <c:v>26.3.2013 9:27:00</c:v>
                </c:pt>
                <c:pt idx="2183">
                  <c:v>26.3.2013 9:28:00</c:v>
                </c:pt>
                <c:pt idx="2184">
                  <c:v>26.3.2013 9:29:00</c:v>
                </c:pt>
                <c:pt idx="2185">
                  <c:v>26.3.2013 9:30:00</c:v>
                </c:pt>
                <c:pt idx="2186">
                  <c:v>26.3.2013 9:31:00</c:v>
                </c:pt>
                <c:pt idx="2187">
                  <c:v>26.3.2013 9:32:00</c:v>
                </c:pt>
                <c:pt idx="2188">
                  <c:v>26.3.2013 9:33:00</c:v>
                </c:pt>
                <c:pt idx="2189">
                  <c:v>26.3.2013 9:34:00</c:v>
                </c:pt>
                <c:pt idx="2190">
                  <c:v>26.3.2013 9:35:00</c:v>
                </c:pt>
                <c:pt idx="2191">
                  <c:v>26.3.2013 9:36:00</c:v>
                </c:pt>
                <c:pt idx="2192">
                  <c:v>26.3.2013 9:37:00</c:v>
                </c:pt>
                <c:pt idx="2193">
                  <c:v>26.3.2013 9:38:00</c:v>
                </c:pt>
                <c:pt idx="2194">
                  <c:v>26.3.2013 9:39:00</c:v>
                </c:pt>
                <c:pt idx="2195">
                  <c:v>26.3.2013 9:40:00</c:v>
                </c:pt>
                <c:pt idx="2196">
                  <c:v>26.3.2013 9:41:00</c:v>
                </c:pt>
                <c:pt idx="2197">
                  <c:v>26.3.2013 9:42:00</c:v>
                </c:pt>
                <c:pt idx="2198">
                  <c:v>26.3.2013 9:43:00</c:v>
                </c:pt>
                <c:pt idx="2199">
                  <c:v>26.3.2013 9:44:00</c:v>
                </c:pt>
                <c:pt idx="2200">
                  <c:v>26.3.2013 9:45:00</c:v>
                </c:pt>
                <c:pt idx="2201">
                  <c:v>26.3.2013 9:46:00</c:v>
                </c:pt>
                <c:pt idx="2202">
                  <c:v>26.3.2013 9:47:00</c:v>
                </c:pt>
                <c:pt idx="2203">
                  <c:v>26.3.2013 9:48:00</c:v>
                </c:pt>
                <c:pt idx="2204">
                  <c:v>26.3.2013 9:49:00</c:v>
                </c:pt>
                <c:pt idx="2205">
                  <c:v>26.3.2013 9:50:00</c:v>
                </c:pt>
                <c:pt idx="2206">
                  <c:v>26.3.2013 9:51:00</c:v>
                </c:pt>
                <c:pt idx="2207">
                  <c:v>26.3.2013 9:52:00</c:v>
                </c:pt>
                <c:pt idx="2208">
                  <c:v>26.3.2013 9:53:00</c:v>
                </c:pt>
                <c:pt idx="2209">
                  <c:v>26.3.2013 9:54:00</c:v>
                </c:pt>
                <c:pt idx="2210">
                  <c:v>26.3.2013 9:55:00</c:v>
                </c:pt>
                <c:pt idx="2211">
                  <c:v>26.3.2013 9:56:00</c:v>
                </c:pt>
                <c:pt idx="2212">
                  <c:v>26.3.2013 9:57:00</c:v>
                </c:pt>
                <c:pt idx="2213">
                  <c:v>26.3.2013 9:58:00</c:v>
                </c:pt>
                <c:pt idx="2214">
                  <c:v>26.3.2013 9:59:00</c:v>
                </c:pt>
                <c:pt idx="2215">
                  <c:v>26.3.2013 10:00:00</c:v>
                </c:pt>
                <c:pt idx="2216">
                  <c:v>26.3.2013 10:01:00</c:v>
                </c:pt>
                <c:pt idx="2217">
                  <c:v>26.3.2013 10:02:00</c:v>
                </c:pt>
                <c:pt idx="2218">
                  <c:v>26.3.2013 10:03:00</c:v>
                </c:pt>
                <c:pt idx="2219">
                  <c:v>26.3.2013 10:04:00</c:v>
                </c:pt>
                <c:pt idx="2220">
                  <c:v>26.3.2013 10:05:00</c:v>
                </c:pt>
                <c:pt idx="2221">
                  <c:v>26.3.2013 10:06:00</c:v>
                </c:pt>
                <c:pt idx="2222">
                  <c:v>26.3.2013 10:07:00</c:v>
                </c:pt>
              </c:strCache>
            </c:strRef>
          </c:cat>
          <c:val>
            <c:numRef>
              <c:f>'Data HV PSB'!$E$3:$E$2225</c:f>
              <c:numCache>
                <c:formatCode>0.00</c:formatCode>
                <c:ptCount val="2223"/>
                <c:pt idx="0">
                  <c:v>3.8042035698890686</c:v>
                </c:pt>
                <c:pt idx="1">
                  <c:v>3.7240886688232422</c:v>
                </c:pt>
                <c:pt idx="2">
                  <c:v>3.7116441130638123</c:v>
                </c:pt>
                <c:pt idx="3">
                  <c:v>3.7143909931182861</c:v>
                </c:pt>
                <c:pt idx="4">
                  <c:v>3.6510252952575684</c:v>
                </c:pt>
                <c:pt idx="5">
                  <c:v>3.5728177428245544</c:v>
                </c:pt>
                <c:pt idx="6">
                  <c:v>3.6352476477622986</c:v>
                </c:pt>
                <c:pt idx="7">
                  <c:v>3.5820689797401428</c:v>
                </c:pt>
                <c:pt idx="8">
                  <c:v>3.7559390068054199</c:v>
                </c:pt>
                <c:pt idx="9">
                  <c:v>3.7163925170898438</c:v>
                </c:pt>
                <c:pt idx="10">
                  <c:v>3.7669974565505981</c:v>
                </c:pt>
                <c:pt idx="11">
                  <c:v>3.782496452331543</c:v>
                </c:pt>
                <c:pt idx="12">
                  <c:v>3.782496452331543</c:v>
                </c:pt>
                <c:pt idx="13">
                  <c:v>3.7011173367500305</c:v>
                </c:pt>
                <c:pt idx="14">
                  <c:v>3.5765448212623596</c:v>
                </c:pt>
                <c:pt idx="15">
                  <c:v>3.5526806116104126</c:v>
                </c:pt>
                <c:pt idx="16">
                  <c:v>3.5526806116104126</c:v>
                </c:pt>
                <c:pt idx="17">
                  <c:v>3.6294487118721008</c:v>
                </c:pt>
                <c:pt idx="18">
                  <c:v>3.6466822028160095</c:v>
                </c:pt>
                <c:pt idx="19">
                  <c:v>3.6466822028160095</c:v>
                </c:pt>
                <c:pt idx="20">
                  <c:v>3.7175929546356201</c:v>
                </c:pt>
                <c:pt idx="21">
                  <c:v>3.816261887550354</c:v>
                </c:pt>
                <c:pt idx="22">
                  <c:v>3.8348382711410522</c:v>
                </c:pt>
                <c:pt idx="23">
                  <c:v>3.8348382711410522</c:v>
                </c:pt>
                <c:pt idx="24">
                  <c:v>3.7462311983108521</c:v>
                </c:pt>
                <c:pt idx="25">
                  <c:v>3.7982472777366638</c:v>
                </c:pt>
                <c:pt idx="26">
                  <c:v>3.7022286653518677</c:v>
                </c:pt>
                <c:pt idx="27">
                  <c:v>3.6719402670860291</c:v>
                </c:pt>
                <c:pt idx="28">
                  <c:v>3.7653824687004089</c:v>
                </c:pt>
                <c:pt idx="29">
                  <c:v>3.7038666009902954</c:v>
                </c:pt>
                <c:pt idx="30">
                  <c:v>3.6852902173995972</c:v>
                </c:pt>
                <c:pt idx="31">
                  <c:v>3.6852902173995972</c:v>
                </c:pt>
                <c:pt idx="32">
                  <c:v>3.6852902173995972</c:v>
                </c:pt>
                <c:pt idx="33">
                  <c:v>3.6852902173995972</c:v>
                </c:pt>
                <c:pt idx="34">
                  <c:v>3.6852902173995972</c:v>
                </c:pt>
                <c:pt idx="35">
                  <c:v>3.6186167597770691</c:v>
                </c:pt>
                <c:pt idx="36">
                  <c:v>3.6101296544075012</c:v>
                </c:pt>
                <c:pt idx="37">
                  <c:v>3.618064820766449</c:v>
                </c:pt>
                <c:pt idx="38">
                  <c:v>3.7022694945335388</c:v>
                </c:pt>
                <c:pt idx="39">
                  <c:v>3.6526769399642944</c:v>
                </c:pt>
                <c:pt idx="40">
                  <c:v>3.6094582080841064</c:v>
                </c:pt>
                <c:pt idx="41">
                  <c:v>3.5322806239128113</c:v>
                </c:pt>
                <c:pt idx="42">
                  <c:v>3.5932546854019165</c:v>
                </c:pt>
                <c:pt idx="43">
                  <c:v>3.528638482093811</c:v>
                </c:pt>
                <c:pt idx="44">
                  <c:v>3.4447062015533447</c:v>
                </c:pt>
                <c:pt idx="45">
                  <c:v>3.4299904108047485</c:v>
                </c:pt>
                <c:pt idx="46">
                  <c:v>3.5009011626243591</c:v>
                </c:pt>
                <c:pt idx="47">
                  <c:v>3.4176194667816162</c:v>
                </c:pt>
                <c:pt idx="48">
                  <c:v>3.3953499794006348</c:v>
                </c:pt>
                <c:pt idx="49">
                  <c:v>3.3172112703323364</c:v>
                </c:pt>
                <c:pt idx="50">
                  <c:v>3.2996699213981628</c:v>
                </c:pt>
                <c:pt idx="51">
                  <c:v>3.2996699213981628</c:v>
                </c:pt>
                <c:pt idx="52">
                  <c:v>3.2996699213981628</c:v>
                </c:pt>
                <c:pt idx="53">
                  <c:v>3.3724498748779297</c:v>
                </c:pt>
                <c:pt idx="54">
                  <c:v>3.4615683555603027</c:v>
                </c:pt>
                <c:pt idx="55">
                  <c:v>3.4239447116851807</c:v>
                </c:pt>
                <c:pt idx="56">
                  <c:v>3.4975719451904297</c:v>
                </c:pt>
                <c:pt idx="57">
                  <c:v>3.2962363958358765</c:v>
                </c:pt>
                <c:pt idx="58">
                  <c:v>2.9863795638084412</c:v>
                </c:pt>
                <c:pt idx="59">
                  <c:v>3.1773075461387634</c:v>
                </c:pt>
                <c:pt idx="60">
                  <c:v>3.2580888271331787</c:v>
                </c:pt>
                <c:pt idx="61">
                  <c:v>3.2571756839752197</c:v>
                </c:pt>
                <c:pt idx="62">
                  <c:v>3.239893913269043</c:v>
                </c:pt>
                <c:pt idx="63">
                  <c:v>3.1130883097648621</c:v>
                </c:pt>
                <c:pt idx="64">
                  <c:v>3.0828022956848145</c:v>
                </c:pt>
                <c:pt idx="65">
                  <c:v>2.9531052708625793</c:v>
                </c:pt>
                <c:pt idx="66">
                  <c:v>2.9241213202476501</c:v>
                </c:pt>
                <c:pt idx="67">
                  <c:v>2.9618820548057556</c:v>
                </c:pt>
                <c:pt idx="68">
                  <c:v>2.9734745621681213</c:v>
                </c:pt>
                <c:pt idx="69">
                  <c:v>2.8998985886573792</c:v>
                </c:pt>
                <c:pt idx="70">
                  <c:v>3.013206422328949</c:v>
                </c:pt>
                <c:pt idx="71">
                  <c:v>3.1307440996170044</c:v>
                </c:pt>
                <c:pt idx="72">
                  <c:v>3.0907604098320007</c:v>
                </c:pt>
                <c:pt idx="73">
                  <c:v>3.0904170870780945</c:v>
                </c:pt>
                <c:pt idx="74">
                  <c:v>3.0519798398017883</c:v>
                </c:pt>
                <c:pt idx="75">
                  <c:v>3.0481749773025513</c:v>
                </c:pt>
                <c:pt idx="76">
                  <c:v>3.0282199382781982</c:v>
                </c:pt>
                <c:pt idx="77">
                  <c:v>2.9466956853866577</c:v>
                </c:pt>
                <c:pt idx="78">
                  <c:v>3.0346444249153137</c:v>
                </c:pt>
                <c:pt idx="79">
                  <c:v>3.0582568049430847</c:v>
                </c:pt>
                <c:pt idx="80">
                  <c:v>3.0895373225212097</c:v>
                </c:pt>
                <c:pt idx="81">
                  <c:v>3.0965593457221985</c:v>
                </c:pt>
                <c:pt idx="82">
                  <c:v>3.0163019895553589</c:v>
                </c:pt>
                <c:pt idx="83">
                  <c:v>2.9981604218482971</c:v>
                </c:pt>
                <c:pt idx="84">
                  <c:v>2.9095253348350525</c:v>
                </c:pt>
                <c:pt idx="85">
                  <c:v>2.9318812489509583</c:v>
                </c:pt>
                <c:pt idx="86">
                  <c:v>2.9413652420043945</c:v>
                </c:pt>
                <c:pt idx="87">
                  <c:v>2.8669649362564087</c:v>
                </c:pt>
                <c:pt idx="88">
                  <c:v>2.9801204800605774</c:v>
                </c:pt>
                <c:pt idx="89">
                  <c:v>2.9835996031761169</c:v>
                </c:pt>
                <c:pt idx="90">
                  <c:v>2.8892293572425842</c:v>
                </c:pt>
                <c:pt idx="91">
                  <c:v>3.0354610085487366</c:v>
                </c:pt>
                <c:pt idx="92">
                  <c:v>3.0727538466453552</c:v>
                </c:pt>
                <c:pt idx="93">
                  <c:v>2.984146773815155</c:v>
                </c:pt>
                <c:pt idx="94">
                  <c:v>3.041023313999176</c:v>
                </c:pt>
                <c:pt idx="95">
                  <c:v>3.0313381552696228</c:v>
                </c:pt>
                <c:pt idx="96">
                  <c:v>2.9014194011688232</c:v>
                </c:pt>
                <c:pt idx="97">
                  <c:v>2.9005292057991028</c:v>
                </c:pt>
                <c:pt idx="98">
                  <c:v>2.8866326808929443</c:v>
                </c:pt>
                <c:pt idx="99">
                  <c:v>2.9241544008255005</c:v>
                </c:pt>
                <c:pt idx="100">
                  <c:v>3.0498558282852173</c:v>
                </c:pt>
                <c:pt idx="101">
                  <c:v>3.1377714872360229</c:v>
                </c:pt>
                <c:pt idx="102">
                  <c:v>3.051949143409729</c:v>
                </c:pt>
                <c:pt idx="103">
                  <c:v>3.0610975623130798</c:v>
                </c:pt>
                <c:pt idx="104">
                  <c:v>3.0681756138801575</c:v>
                </c:pt>
                <c:pt idx="105">
                  <c:v>2.985425591468811</c:v>
                </c:pt>
                <c:pt idx="106">
                  <c:v>3.0725300312042236</c:v>
                </c:pt>
                <c:pt idx="107">
                  <c:v>3.0268388986587524</c:v>
                </c:pt>
                <c:pt idx="108">
                  <c:v>3.1680318713188171</c:v>
                </c:pt>
                <c:pt idx="109">
                  <c:v>3.0858314037322998</c:v>
                </c:pt>
                <c:pt idx="110">
                  <c:v>2.9727396368980408</c:v>
                </c:pt>
                <c:pt idx="111">
                  <c:v>3.0270451307296753</c:v>
                </c:pt>
                <c:pt idx="112">
                  <c:v>3.1466704607009888</c:v>
                </c:pt>
                <c:pt idx="113">
                  <c:v>3.2281309366226196</c:v>
                </c:pt>
                <c:pt idx="114">
                  <c:v>3.334193229675293</c:v>
                </c:pt>
                <c:pt idx="115">
                  <c:v>3.2632163166999817</c:v>
                </c:pt>
                <c:pt idx="116">
                  <c:v>3.3356910943984985</c:v>
                </c:pt>
                <c:pt idx="117">
                  <c:v>3.2755222916603088</c:v>
                </c:pt>
                <c:pt idx="118">
                  <c:v>3.1762558221817017</c:v>
                </c:pt>
                <c:pt idx="119">
                  <c:v>3.1580570340156555</c:v>
                </c:pt>
                <c:pt idx="120">
                  <c:v>3.2173779606819153</c:v>
                </c:pt>
                <c:pt idx="121">
                  <c:v>3.2057076692581177</c:v>
                </c:pt>
                <c:pt idx="122">
                  <c:v>3.1751114130020142</c:v>
                </c:pt>
                <c:pt idx="123">
                  <c:v>3.1268808245658875</c:v>
                </c:pt>
                <c:pt idx="124">
                  <c:v>3.1918376684188843</c:v>
                </c:pt>
                <c:pt idx="125">
                  <c:v>3.0060547590255737</c:v>
                </c:pt>
                <c:pt idx="126">
                  <c:v>3.0686411261558533</c:v>
                </c:pt>
                <c:pt idx="127">
                  <c:v>3.1109672784805298</c:v>
                </c:pt>
                <c:pt idx="128">
                  <c:v>3.0282860994338989</c:v>
                </c:pt>
                <c:pt idx="129">
                  <c:v>3.0088141560554504</c:v>
                </c:pt>
                <c:pt idx="130">
                  <c:v>3.0332404375076294</c:v>
                </c:pt>
                <c:pt idx="131">
                  <c:v>2.9501166939735413</c:v>
                </c:pt>
                <c:pt idx="132">
                  <c:v>2.9514113068580627</c:v>
                </c:pt>
                <c:pt idx="133">
                  <c:v>3.0092567205429077</c:v>
                </c:pt>
                <c:pt idx="134">
                  <c:v>3.0303969979286194</c:v>
                </c:pt>
                <c:pt idx="135">
                  <c:v>3.0105337500572205</c:v>
                </c:pt>
                <c:pt idx="136">
                  <c:v>3.0079776048660278</c:v>
                </c:pt>
                <c:pt idx="137">
                  <c:v>3.0203482508659363</c:v>
                </c:pt>
                <c:pt idx="138">
                  <c:v>2.964806854724884</c:v>
                </c:pt>
                <c:pt idx="139">
                  <c:v>3.0020898580551147</c:v>
                </c:pt>
                <c:pt idx="140">
                  <c:v>3.129790723323822</c:v>
                </c:pt>
                <c:pt idx="141">
                  <c:v>3.1346100568771362</c:v>
                </c:pt>
                <c:pt idx="142">
                  <c:v>3.0400973558425903</c:v>
                </c:pt>
                <c:pt idx="143">
                  <c:v>3.0521067976951599</c:v>
                </c:pt>
                <c:pt idx="144">
                  <c:v>3.1545370817184448</c:v>
                </c:pt>
                <c:pt idx="145">
                  <c:v>3.2326146960258484</c:v>
                </c:pt>
                <c:pt idx="146">
                  <c:v>3.1215932965278625</c:v>
                </c:pt>
                <c:pt idx="147">
                  <c:v>3.1469020247459412</c:v>
                </c:pt>
                <c:pt idx="148">
                  <c:v>3.1614372134208679</c:v>
                </c:pt>
                <c:pt idx="149">
                  <c:v>3.1646418571472168</c:v>
                </c:pt>
                <c:pt idx="150">
                  <c:v>3.0432230234146118</c:v>
                </c:pt>
                <c:pt idx="151">
                  <c:v>3.0846258997917175</c:v>
                </c:pt>
                <c:pt idx="152">
                  <c:v>3.1050539016723633</c:v>
                </c:pt>
                <c:pt idx="153">
                  <c:v>3.13190758228302</c:v>
                </c:pt>
                <c:pt idx="154">
                  <c:v>3.1634196639060974</c:v>
                </c:pt>
                <c:pt idx="155">
                  <c:v>3.1691968441009521</c:v>
                </c:pt>
                <c:pt idx="156">
                  <c:v>3.2363688945770264</c:v>
                </c:pt>
                <c:pt idx="157">
                  <c:v>3.2277697324752808</c:v>
                </c:pt>
                <c:pt idx="158">
                  <c:v>3.2605889439582825</c:v>
                </c:pt>
                <c:pt idx="159">
                  <c:v>3.2691499590873718</c:v>
                </c:pt>
                <c:pt idx="160">
                  <c:v>3.2691499590873718</c:v>
                </c:pt>
                <c:pt idx="161">
                  <c:v>3.1569889187812805</c:v>
                </c:pt>
                <c:pt idx="162">
                  <c:v>3.1344270706176758</c:v>
                </c:pt>
                <c:pt idx="163">
                  <c:v>3.1512153148651123</c:v>
                </c:pt>
                <c:pt idx="164">
                  <c:v>3.223644495010376</c:v>
                </c:pt>
                <c:pt idx="165">
                  <c:v>3.2071840763092041</c:v>
                </c:pt>
                <c:pt idx="166">
                  <c:v>3.194040060043335</c:v>
                </c:pt>
                <c:pt idx="167">
                  <c:v>3.2077765464782715</c:v>
                </c:pt>
                <c:pt idx="168">
                  <c:v>3.2087939977645874</c:v>
                </c:pt>
                <c:pt idx="169">
                  <c:v>3.1407168507575989</c:v>
                </c:pt>
                <c:pt idx="170">
                  <c:v>3.2226350903511047</c:v>
                </c:pt>
                <c:pt idx="171">
                  <c:v>3.3415102958679199</c:v>
                </c:pt>
                <c:pt idx="172">
                  <c:v>3.2642287015914917</c:v>
                </c:pt>
                <c:pt idx="173">
                  <c:v>3.339068591594696</c:v>
                </c:pt>
                <c:pt idx="174">
                  <c:v>3.3608624339103699</c:v>
                </c:pt>
                <c:pt idx="175">
                  <c:v>3.3945107460021973</c:v>
                </c:pt>
                <c:pt idx="176">
                  <c:v>3.4020644426345825</c:v>
                </c:pt>
                <c:pt idx="177">
                  <c:v>3.4020644426345825</c:v>
                </c:pt>
                <c:pt idx="178">
                  <c:v>3.2839217782020569</c:v>
                </c:pt>
                <c:pt idx="179">
                  <c:v>3.2455605268478394</c:v>
                </c:pt>
                <c:pt idx="180">
                  <c:v>3.3242815732955933</c:v>
                </c:pt>
                <c:pt idx="181">
                  <c:v>3.2756277918815613</c:v>
                </c:pt>
                <c:pt idx="182">
                  <c:v>3.2544979453086853</c:v>
                </c:pt>
                <c:pt idx="183">
                  <c:v>3.0873781442642212</c:v>
                </c:pt>
                <c:pt idx="184">
                  <c:v>3.1377792358398438</c:v>
                </c:pt>
                <c:pt idx="185">
                  <c:v>3.1869825720787048</c:v>
                </c:pt>
                <c:pt idx="186">
                  <c:v>3.1936129927635193</c:v>
                </c:pt>
                <c:pt idx="187">
                  <c:v>3.3341881632804871</c:v>
                </c:pt>
                <c:pt idx="188">
                  <c:v>3.279755711555481</c:v>
                </c:pt>
                <c:pt idx="189">
                  <c:v>3.2913583517074585</c:v>
                </c:pt>
                <c:pt idx="190">
                  <c:v>3.2982966303825378</c:v>
                </c:pt>
                <c:pt idx="191">
                  <c:v>3.1836429238319397</c:v>
                </c:pt>
                <c:pt idx="192">
                  <c:v>3.1362199783325195</c:v>
                </c:pt>
                <c:pt idx="193">
                  <c:v>3.1431913375854492</c:v>
                </c:pt>
                <c:pt idx="194">
                  <c:v>3.1458491086959839</c:v>
                </c:pt>
                <c:pt idx="195">
                  <c:v>3.0844098329544067</c:v>
                </c:pt>
                <c:pt idx="196">
                  <c:v>3.2379865646362305</c:v>
                </c:pt>
                <c:pt idx="197">
                  <c:v>3.1665137410163879</c:v>
                </c:pt>
                <c:pt idx="198">
                  <c:v>3.2306411862373352</c:v>
                </c:pt>
                <c:pt idx="199">
                  <c:v>3.2505327463150024</c:v>
                </c:pt>
                <c:pt idx="200">
                  <c:v>3.1953245401382446</c:v>
                </c:pt>
                <c:pt idx="201">
                  <c:v>3.1829309463500977</c:v>
                </c:pt>
                <c:pt idx="202">
                  <c:v>3.2076063752174377</c:v>
                </c:pt>
                <c:pt idx="203">
                  <c:v>3.1185564398765564</c:v>
                </c:pt>
                <c:pt idx="204">
                  <c:v>3.1727194786071777</c:v>
                </c:pt>
                <c:pt idx="205">
                  <c:v>3.2219228148460388</c:v>
                </c:pt>
                <c:pt idx="206">
                  <c:v>3.2205694913864136</c:v>
                </c:pt>
                <c:pt idx="207">
                  <c:v>3.2895499467849731</c:v>
                </c:pt>
                <c:pt idx="208">
                  <c:v>3.3047208189964294</c:v>
                </c:pt>
                <c:pt idx="209">
                  <c:v>3.3931601047515869</c:v>
                </c:pt>
                <c:pt idx="210">
                  <c:v>3.3418917655944824</c:v>
                </c:pt>
                <c:pt idx="211">
                  <c:v>3.4145241975784302</c:v>
                </c:pt>
                <c:pt idx="212">
                  <c:v>3.4491214156150818</c:v>
                </c:pt>
                <c:pt idx="213">
                  <c:v>3.4014517068862915</c:v>
                </c:pt>
                <c:pt idx="214">
                  <c:v>3.3900091052055359</c:v>
                </c:pt>
                <c:pt idx="215">
                  <c:v>3.3761760592460632</c:v>
                </c:pt>
                <c:pt idx="216">
                  <c:v>3.4170627593994141</c:v>
                </c:pt>
                <c:pt idx="217">
                  <c:v>3.3600154519081116</c:v>
                </c:pt>
                <c:pt idx="218">
                  <c:v>3.340567946434021</c:v>
                </c:pt>
                <c:pt idx="219">
                  <c:v>3.3351507782936096</c:v>
                </c:pt>
                <c:pt idx="220">
                  <c:v>3.4046941995620728</c:v>
                </c:pt>
                <c:pt idx="221">
                  <c:v>3.4910658001899719</c:v>
                </c:pt>
                <c:pt idx="222">
                  <c:v>3.4408503770828247</c:v>
                </c:pt>
                <c:pt idx="223">
                  <c:v>3.2603985071182251</c:v>
                </c:pt>
                <c:pt idx="224">
                  <c:v>1.2527978420257568</c:v>
                </c:pt>
                <c:pt idx="225">
                  <c:v>2.6039132475852966</c:v>
                </c:pt>
                <c:pt idx="226">
                  <c:v>3.2444310188293457</c:v>
                </c:pt>
                <c:pt idx="227">
                  <c:v>3.2226908206939697</c:v>
                </c:pt>
                <c:pt idx="228">
                  <c:v>3.2119274139404297</c:v>
                </c:pt>
                <c:pt idx="229">
                  <c:v>3.2900664210319519</c:v>
                </c:pt>
                <c:pt idx="230">
                  <c:v>3.3153381943702698</c:v>
                </c:pt>
                <c:pt idx="231">
                  <c:v>3.32518070936203</c:v>
                </c:pt>
                <c:pt idx="232">
                  <c:v>3.326985239982605</c:v>
                </c:pt>
                <c:pt idx="233">
                  <c:v>3.3398213982582092</c:v>
                </c:pt>
                <c:pt idx="234">
                  <c:v>3.3427029848098755</c:v>
                </c:pt>
                <c:pt idx="235">
                  <c:v>5.4875952005386353</c:v>
                </c:pt>
                <c:pt idx="236">
                  <c:v>4.0015485882759094</c:v>
                </c:pt>
                <c:pt idx="237">
                  <c:v>3.5611823201179504</c:v>
                </c:pt>
                <c:pt idx="238">
                  <c:v>3.5628101229667664</c:v>
                </c:pt>
                <c:pt idx="239">
                  <c:v>3.5644379258155823</c:v>
                </c:pt>
                <c:pt idx="240">
                  <c:v>3.4938254952430725</c:v>
                </c:pt>
                <c:pt idx="241">
                  <c:v>3.4779065847396851</c:v>
                </c:pt>
                <c:pt idx="242">
                  <c:v>3.4779065847396851</c:v>
                </c:pt>
                <c:pt idx="243">
                  <c:v>3.4779065847396851</c:v>
                </c:pt>
                <c:pt idx="244">
                  <c:v>3.4779065847396851</c:v>
                </c:pt>
                <c:pt idx="245">
                  <c:v>3.4779065847396851</c:v>
                </c:pt>
                <c:pt idx="246">
                  <c:v>3.4779065847396851</c:v>
                </c:pt>
                <c:pt idx="247">
                  <c:v>3.4779065847396851</c:v>
                </c:pt>
                <c:pt idx="248">
                  <c:v>3.4779065847396851</c:v>
                </c:pt>
                <c:pt idx="249">
                  <c:v>3.4779065847396851</c:v>
                </c:pt>
                <c:pt idx="250">
                  <c:v>3.4779065847396851</c:v>
                </c:pt>
                <c:pt idx="251">
                  <c:v>3.5544252395629883</c:v>
                </c:pt>
                <c:pt idx="252">
                  <c:v>3.571603000164032</c:v>
                </c:pt>
                <c:pt idx="253">
                  <c:v>3.6425137519836426</c:v>
                </c:pt>
                <c:pt idx="254">
                  <c:v>3.65843266248703</c:v>
                </c:pt>
                <c:pt idx="255">
                  <c:v>3.5815399885177612</c:v>
                </c:pt>
                <c:pt idx="256">
                  <c:v>3.5642781853675842</c:v>
                </c:pt>
                <c:pt idx="257">
                  <c:v>3.5642781853675842</c:v>
                </c:pt>
                <c:pt idx="258">
                  <c:v>3.5642781853675842</c:v>
                </c:pt>
                <c:pt idx="259">
                  <c:v>3.5642781853675842</c:v>
                </c:pt>
                <c:pt idx="260">
                  <c:v>3.4934920072555542</c:v>
                </c:pt>
                <c:pt idx="261">
                  <c:v>3.5534971952438354</c:v>
                </c:pt>
                <c:pt idx="262">
                  <c:v>3.570534884929657</c:v>
                </c:pt>
                <c:pt idx="263">
                  <c:v>3.499748706817627</c:v>
                </c:pt>
                <c:pt idx="264">
                  <c:v>3.4838581085205078</c:v>
                </c:pt>
                <c:pt idx="265">
                  <c:v>3.4838581085205078</c:v>
                </c:pt>
                <c:pt idx="266">
                  <c:v>3.5585072636604309</c:v>
                </c:pt>
                <c:pt idx="267">
                  <c:v>3.5490944981575012</c:v>
                </c:pt>
                <c:pt idx="268">
                  <c:v>3.5435435175895691</c:v>
                </c:pt>
                <c:pt idx="269">
                  <c:v>3.5439401865005493</c:v>
                </c:pt>
                <c:pt idx="270">
                  <c:v>3.5443371534347534</c:v>
                </c:pt>
                <c:pt idx="271">
                  <c:v>3.5447338223457336</c:v>
                </c:pt>
                <c:pt idx="272">
                  <c:v>3.5451304912567139</c:v>
                </c:pt>
                <c:pt idx="273">
                  <c:v>3.4703046083450317</c:v>
                </c:pt>
                <c:pt idx="274">
                  <c:v>3.542097806930542</c:v>
                </c:pt>
                <c:pt idx="275">
                  <c:v>3.5619893670082092</c:v>
                </c:pt>
                <c:pt idx="276">
                  <c:v>3.5619893670082092</c:v>
                </c:pt>
                <c:pt idx="277">
                  <c:v>3.4943190217018127</c:v>
                </c:pt>
                <c:pt idx="278">
                  <c:v>3.4791275858879089</c:v>
                </c:pt>
                <c:pt idx="279">
                  <c:v>3.4791275858879089</c:v>
                </c:pt>
                <c:pt idx="280">
                  <c:v>3.4791275858879089</c:v>
                </c:pt>
                <c:pt idx="281">
                  <c:v>3.4791275858879089</c:v>
                </c:pt>
                <c:pt idx="282">
                  <c:v>3.4791275858879089</c:v>
                </c:pt>
                <c:pt idx="283">
                  <c:v>3.4072196483612061</c:v>
                </c:pt>
                <c:pt idx="284">
                  <c:v>3.4678453207015991</c:v>
                </c:pt>
                <c:pt idx="285">
                  <c:v>3.4850788116455078</c:v>
                </c:pt>
                <c:pt idx="286">
                  <c:v>3.4850788116455078</c:v>
                </c:pt>
                <c:pt idx="287">
                  <c:v>3.5604760050773621</c:v>
                </c:pt>
                <c:pt idx="288">
                  <c:v>3.5774019360542297</c:v>
                </c:pt>
                <c:pt idx="289">
                  <c:v>3.5774019360542297</c:v>
                </c:pt>
                <c:pt idx="290">
                  <c:v>3.5064911842346191</c:v>
                </c:pt>
                <c:pt idx="291">
                  <c:v>3.4905725717544556</c:v>
                </c:pt>
                <c:pt idx="292">
                  <c:v>3.4905725717544556</c:v>
                </c:pt>
                <c:pt idx="293">
                  <c:v>3.4995454549789429</c:v>
                </c:pt>
                <c:pt idx="294">
                  <c:v>3.4300258755683899</c:v>
                </c:pt>
                <c:pt idx="295">
                  <c:v>3.4139671921730042</c:v>
                </c:pt>
                <c:pt idx="296">
                  <c:v>3.4848779439926147</c:v>
                </c:pt>
                <c:pt idx="297">
                  <c:v>3.6307787895202637</c:v>
                </c:pt>
                <c:pt idx="298">
                  <c:v>3.7604048848152161</c:v>
                </c:pt>
                <c:pt idx="299">
                  <c:v>3.8657042384147644</c:v>
                </c:pt>
                <c:pt idx="300">
                  <c:v>3.8842806220054626</c:v>
                </c:pt>
                <c:pt idx="301">
                  <c:v>3.8842806220054626</c:v>
                </c:pt>
                <c:pt idx="302">
                  <c:v>3.9242845773696899</c:v>
                </c:pt>
                <c:pt idx="303">
                  <c:v>3.933265209197998</c:v>
                </c:pt>
                <c:pt idx="304">
                  <c:v>3.9155685901641846</c:v>
                </c:pt>
                <c:pt idx="305">
                  <c:v>3.9115959405899048</c:v>
                </c:pt>
                <c:pt idx="306">
                  <c:v>3.8283476233482361</c:v>
                </c:pt>
                <c:pt idx="307">
                  <c:v>3.7961998581886292</c:v>
                </c:pt>
                <c:pt idx="308">
                  <c:v>3.7931782007217407</c:v>
                </c:pt>
                <c:pt idx="309">
                  <c:v>3.7222674489021301</c:v>
                </c:pt>
                <c:pt idx="310">
                  <c:v>3.7063488364219666</c:v>
                </c:pt>
                <c:pt idx="311">
                  <c:v>3.7296533584594727</c:v>
                </c:pt>
                <c:pt idx="312">
                  <c:v>3.6640989780426025</c:v>
                </c:pt>
                <c:pt idx="313">
                  <c:v>3.6920756101608276</c:v>
                </c:pt>
                <c:pt idx="314">
                  <c:v>3.6212921142578125</c:v>
                </c:pt>
                <c:pt idx="315">
                  <c:v>3.5327792167663574</c:v>
                </c:pt>
                <c:pt idx="316">
                  <c:v>3.5169723629951477</c:v>
                </c:pt>
                <c:pt idx="317">
                  <c:v>3.5169723629951477</c:v>
                </c:pt>
                <c:pt idx="318">
                  <c:v>3.5169723629951477</c:v>
                </c:pt>
                <c:pt idx="319">
                  <c:v>3.5169723629951477</c:v>
                </c:pt>
                <c:pt idx="320">
                  <c:v>3.6058288812637329</c:v>
                </c:pt>
                <c:pt idx="321">
                  <c:v>3.6257761716842651</c:v>
                </c:pt>
                <c:pt idx="322">
                  <c:v>3.5549899935722351</c:v>
                </c:pt>
                <c:pt idx="323">
                  <c:v>3.6158674955368042</c:v>
                </c:pt>
                <c:pt idx="324">
                  <c:v>3.6331009864807129</c:v>
                </c:pt>
                <c:pt idx="325">
                  <c:v>3.6331009864807129</c:v>
                </c:pt>
                <c:pt idx="326">
                  <c:v>3.6331009864807129</c:v>
                </c:pt>
                <c:pt idx="327">
                  <c:v>3.7040117383003235</c:v>
                </c:pt>
                <c:pt idx="328">
                  <c:v>3.7199303507804871</c:v>
                </c:pt>
                <c:pt idx="329">
                  <c:v>3.6430376768112183</c:v>
                </c:pt>
                <c:pt idx="330">
                  <c:v>3.6257761716842651</c:v>
                </c:pt>
                <c:pt idx="331">
                  <c:v>3.6257761716842651</c:v>
                </c:pt>
                <c:pt idx="332">
                  <c:v>3.6257761716842651</c:v>
                </c:pt>
                <c:pt idx="333">
                  <c:v>3.6257761716842651</c:v>
                </c:pt>
                <c:pt idx="334">
                  <c:v>3.6257761716842651</c:v>
                </c:pt>
                <c:pt idx="335">
                  <c:v>3.6257761716842651</c:v>
                </c:pt>
                <c:pt idx="336">
                  <c:v>3.6257761716842651</c:v>
                </c:pt>
                <c:pt idx="337">
                  <c:v>3.6257761716842651</c:v>
                </c:pt>
                <c:pt idx="338">
                  <c:v>3.7026688456535339</c:v>
                </c:pt>
                <c:pt idx="339">
                  <c:v>3.7199303507804871</c:v>
                </c:pt>
                <c:pt idx="340">
                  <c:v>3.6313232779502869</c:v>
                </c:pt>
                <c:pt idx="341">
                  <c:v>3.6114317178726196</c:v>
                </c:pt>
                <c:pt idx="342">
                  <c:v>3.6114317178726196</c:v>
                </c:pt>
                <c:pt idx="343">
                  <c:v>3.6822178959846497</c:v>
                </c:pt>
                <c:pt idx="344">
                  <c:v>3.6303132772445679</c:v>
                </c:pt>
                <c:pt idx="345">
                  <c:v>3.6919867992401123</c:v>
                </c:pt>
                <c:pt idx="346">
                  <c:v>3.6323556303977966</c:v>
                </c:pt>
                <c:pt idx="347">
                  <c:v>3.6150941252708435</c:v>
                </c:pt>
                <c:pt idx="348">
                  <c:v>3.5937833786010742</c:v>
                </c:pt>
                <c:pt idx="349">
                  <c:v>3.6717495322227478</c:v>
                </c:pt>
                <c:pt idx="350">
                  <c:v>3.6196646094322205</c:v>
                </c:pt>
                <c:pt idx="351">
                  <c:v>3.6983910202980042</c:v>
                </c:pt>
                <c:pt idx="352">
                  <c:v>3.6454743146896362</c:v>
                </c:pt>
                <c:pt idx="353">
                  <c:v>3.6997389793395996</c:v>
                </c:pt>
                <c:pt idx="354">
                  <c:v>3.7429502606391907</c:v>
                </c:pt>
                <c:pt idx="355">
                  <c:v>3.720288872718811</c:v>
                </c:pt>
                <c:pt idx="356">
                  <c:v>3.7322705984115601</c:v>
                </c:pt>
                <c:pt idx="357">
                  <c:v>3.7364110350608826</c:v>
                </c:pt>
                <c:pt idx="358">
                  <c:v>3.722827136516571</c:v>
                </c:pt>
                <c:pt idx="359">
                  <c:v>3.7965458631515503</c:v>
                </c:pt>
                <c:pt idx="360">
                  <c:v>3.813779354095459</c:v>
                </c:pt>
                <c:pt idx="361">
                  <c:v>3.813779354095459</c:v>
                </c:pt>
                <c:pt idx="362">
                  <c:v>3.9391505718231201</c:v>
                </c:pt>
                <c:pt idx="363">
                  <c:v>3.8965088129043579</c:v>
                </c:pt>
                <c:pt idx="364">
                  <c:v>3.8811790943145752</c:v>
                </c:pt>
                <c:pt idx="365">
                  <c:v>3.8818657398223877</c:v>
                </c:pt>
                <c:pt idx="366">
                  <c:v>3.8825523853302002</c:v>
                </c:pt>
                <c:pt idx="367">
                  <c:v>3.8832390308380127</c:v>
                </c:pt>
                <c:pt idx="368">
                  <c:v>3.8130775094032288</c:v>
                </c:pt>
                <c:pt idx="369">
                  <c:v>3.744208812713623</c:v>
                </c:pt>
                <c:pt idx="370">
                  <c:v>3.7326648831367493</c:v>
                </c:pt>
                <c:pt idx="371">
                  <c:v>3.7331226468086243</c:v>
                </c:pt>
                <c:pt idx="372">
                  <c:v>3.7335804104804993</c:v>
                </c:pt>
                <c:pt idx="373">
                  <c:v>3.6922892928123474</c:v>
                </c:pt>
                <c:pt idx="374">
                  <c:v>3.6830011010169983</c:v>
                </c:pt>
                <c:pt idx="375">
                  <c:v>3.535696268081665</c:v>
                </c:pt>
                <c:pt idx="376">
                  <c:v>3.7075087428092957</c:v>
                </c:pt>
                <c:pt idx="377">
                  <c:v>3.7136229872703552</c:v>
                </c:pt>
                <c:pt idx="378">
                  <c:v>3.7767025828361511</c:v>
                </c:pt>
                <c:pt idx="379">
                  <c:v>3.7227100133895874</c:v>
                </c:pt>
                <c:pt idx="380">
                  <c:v>3.7069591879844666</c:v>
                </c:pt>
                <c:pt idx="381">
                  <c:v>3.6655843257904053</c:v>
                </c:pt>
                <c:pt idx="382">
                  <c:v>3.6478215456008911</c:v>
                </c:pt>
                <c:pt idx="383">
                  <c:v>3.5776257514953613</c:v>
                </c:pt>
                <c:pt idx="384">
                  <c:v>3.6481600999832153</c:v>
                </c:pt>
                <c:pt idx="385">
                  <c:v>3.7413376569747925</c:v>
                </c:pt>
                <c:pt idx="386">
                  <c:v>3.6380401253700256</c:v>
                </c:pt>
                <c:pt idx="387">
                  <c:v>3.6667084693908691</c:v>
                </c:pt>
                <c:pt idx="388">
                  <c:v>3.7689149379730225</c:v>
                </c:pt>
                <c:pt idx="389">
                  <c:v>3.7769696116447449</c:v>
                </c:pt>
                <c:pt idx="390">
                  <c:v>3.8351967930793762</c:v>
                </c:pt>
                <c:pt idx="391">
                  <c:v>3.7620148062705994</c:v>
                </c:pt>
                <c:pt idx="392">
                  <c:v>3.7425151467323303</c:v>
                </c:pt>
                <c:pt idx="393">
                  <c:v>3.8526821136474609</c:v>
                </c:pt>
                <c:pt idx="394">
                  <c:v>3.7981531023979187</c:v>
                </c:pt>
                <c:pt idx="395">
                  <c:v>3.7857186794281006</c:v>
                </c:pt>
                <c:pt idx="396">
                  <c:v>3.7049195170402527</c:v>
                </c:pt>
                <c:pt idx="397">
                  <c:v>3.6875703930854797</c:v>
                </c:pt>
                <c:pt idx="398">
                  <c:v>3.6888673901557922</c:v>
                </c:pt>
                <c:pt idx="399">
                  <c:v>3.648228645324707</c:v>
                </c:pt>
                <c:pt idx="400">
                  <c:v>3.7218022346496582</c:v>
                </c:pt>
                <c:pt idx="401">
                  <c:v>3.7002497911453247</c:v>
                </c:pt>
                <c:pt idx="402">
                  <c:v>3.691241443157196</c:v>
                </c:pt>
                <c:pt idx="403">
                  <c:v>3.7231451272964478</c:v>
                </c:pt>
                <c:pt idx="404">
                  <c:v>3.8119354844093323</c:v>
                </c:pt>
                <c:pt idx="405">
                  <c:v>3.7816569209098816</c:v>
                </c:pt>
                <c:pt idx="406">
                  <c:v>3.7707459926605225</c:v>
                </c:pt>
                <c:pt idx="407">
                  <c:v>3.7835824489593506</c:v>
                </c:pt>
                <c:pt idx="408">
                  <c:v>3.7300094962120056</c:v>
                </c:pt>
                <c:pt idx="409">
                  <c:v>3.8453242182731628</c:v>
                </c:pt>
                <c:pt idx="410">
                  <c:v>3.8737136125564575</c:v>
                </c:pt>
                <c:pt idx="411">
                  <c:v>3.8732939958572388</c:v>
                </c:pt>
                <c:pt idx="412">
                  <c:v>3.87287437915802</c:v>
                </c:pt>
                <c:pt idx="413">
                  <c:v>3.8724547624588013</c:v>
                </c:pt>
                <c:pt idx="414">
                  <c:v>3.8354891538619995</c:v>
                </c:pt>
                <c:pt idx="415">
                  <c:v>3.8753128051757813</c:v>
                </c:pt>
                <c:pt idx="416">
                  <c:v>3.9902967214584351</c:v>
                </c:pt>
                <c:pt idx="417">
                  <c:v>3.9382883906364441</c:v>
                </c:pt>
                <c:pt idx="418">
                  <c:v>3.9309585094451904</c:v>
                </c:pt>
                <c:pt idx="419">
                  <c:v>3.9591586589813232</c:v>
                </c:pt>
                <c:pt idx="420">
                  <c:v>3.897210955619812</c:v>
                </c:pt>
                <c:pt idx="421">
                  <c:v>3.805098831653595</c:v>
                </c:pt>
                <c:pt idx="422">
                  <c:v>3.861365020275116</c:v>
                </c:pt>
                <c:pt idx="423">
                  <c:v>3.8778713345527649</c:v>
                </c:pt>
                <c:pt idx="424">
                  <c:v>3.9725852012634277</c:v>
                </c:pt>
                <c:pt idx="425">
                  <c:v>4.0369671583175659</c:v>
                </c:pt>
                <c:pt idx="426">
                  <c:v>4.0897667407989502</c:v>
                </c:pt>
                <c:pt idx="427">
                  <c:v>4.0994465351104736</c:v>
                </c:pt>
                <c:pt idx="428">
                  <c:v>4.1324716806411743</c:v>
                </c:pt>
                <c:pt idx="429">
                  <c:v>4.0764522552490234</c:v>
                </c:pt>
                <c:pt idx="430">
                  <c:v>4.1484513878822327</c:v>
                </c:pt>
                <c:pt idx="431">
                  <c:v>4.1678112745285034</c:v>
                </c:pt>
                <c:pt idx="432">
                  <c:v>4.063376784324646</c:v>
                </c:pt>
                <c:pt idx="433">
                  <c:v>4.0084028244018555</c:v>
                </c:pt>
                <c:pt idx="434">
                  <c:v>4.1092485189437866</c:v>
                </c:pt>
                <c:pt idx="435">
                  <c:v>4.1334763169288635</c:v>
                </c:pt>
                <c:pt idx="436">
                  <c:v>4.1334763169288635</c:v>
                </c:pt>
                <c:pt idx="437">
                  <c:v>4.1909277439117432</c:v>
                </c:pt>
                <c:pt idx="438">
                  <c:v>4.2024540901184082</c:v>
                </c:pt>
                <c:pt idx="439">
                  <c:v>4.2658287286758423</c:v>
                </c:pt>
                <c:pt idx="440">
                  <c:v>4.2666655778884888</c:v>
                </c:pt>
                <c:pt idx="441">
                  <c:v>4.2152902483940125</c:v>
                </c:pt>
                <c:pt idx="442">
                  <c:v>4.2740997672080994</c:v>
                </c:pt>
                <c:pt idx="443">
                  <c:v>4.2897388339042664</c:v>
                </c:pt>
                <c:pt idx="444">
                  <c:v>4.2391416430473328</c:v>
                </c:pt>
                <c:pt idx="445">
                  <c:v>4.2244184017181396</c:v>
                </c:pt>
                <c:pt idx="446">
                  <c:v>4.1784244775772095</c:v>
                </c:pt>
                <c:pt idx="447">
                  <c:v>4.041028618812561</c:v>
                </c:pt>
                <c:pt idx="448">
                  <c:v>3.9983820915222168</c:v>
                </c:pt>
                <c:pt idx="449">
                  <c:v>4.0509271621704102</c:v>
                </c:pt>
                <c:pt idx="450">
                  <c:v>4.0552079677581787</c:v>
                </c:pt>
                <c:pt idx="451">
                  <c:v>4.0533614158630371</c:v>
                </c:pt>
                <c:pt idx="452">
                  <c:v>3.9044365286827087</c:v>
                </c:pt>
                <c:pt idx="453">
                  <c:v>3.9692074060440063</c:v>
                </c:pt>
                <c:pt idx="454">
                  <c:v>4.0597960352897644</c:v>
                </c:pt>
                <c:pt idx="455">
                  <c:v>4.0751832723617554</c:v>
                </c:pt>
                <c:pt idx="456">
                  <c:v>4.186471700668335</c:v>
                </c:pt>
                <c:pt idx="457">
                  <c:v>4.1523835062980652</c:v>
                </c:pt>
                <c:pt idx="458">
                  <c:v>4.1804975271224976</c:v>
                </c:pt>
                <c:pt idx="459">
                  <c:v>4.1687244176864624</c:v>
                </c:pt>
                <c:pt idx="460">
                  <c:v>4.1701027750968933</c:v>
                </c:pt>
                <c:pt idx="461">
                  <c:v>4.0811219811439514</c:v>
                </c:pt>
                <c:pt idx="462">
                  <c:v>4.1403484344482422</c:v>
                </c:pt>
                <c:pt idx="463">
                  <c:v>4.0973815321922302</c:v>
                </c:pt>
                <c:pt idx="464">
                  <c:v>4.083479642868042</c:v>
                </c:pt>
                <c:pt idx="465">
                  <c:v>4.083174467086792</c:v>
                </c:pt>
                <c:pt idx="466">
                  <c:v>3.9946359395980835</c:v>
                </c:pt>
                <c:pt idx="467">
                  <c:v>3.9662978053092957</c:v>
                </c:pt>
                <c:pt idx="468">
                  <c:v>3.926510214805603</c:v>
                </c:pt>
                <c:pt idx="469">
                  <c:v>4.0268012881278992</c:v>
                </c:pt>
                <c:pt idx="470">
                  <c:v>3.9613714814186096</c:v>
                </c:pt>
                <c:pt idx="471">
                  <c:v>3.88325035572052</c:v>
                </c:pt>
                <c:pt idx="472">
                  <c:v>3.7933486700057983</c:v>
                </c:pt>
                <c:pt idx="473">
                  <c:v>3.7760871648788452</c:v>
                </c:pt>
                <c:pt idx="474">
                  <c:v>3.7573936581611633</c:v>
                </c:pt>
                <c:pt idx="475">
                  <c:v>3.8160073757171631</c:v>
                </c:pt>
                <c:pt idx="476">
                  <c:v>3.8713580369949341</c:v>
                </c:pt>
                <c:pt idx="477">
                  <c:v>3.8806182146072388</c:v>
                </c:pt>
                <c:pt idx="478">
                  <c:v>4.0407592058181763</c:v>
                </c:pt>
                <c:pt idx="479">
                  <c:v>4.131418764591217</c:v>
                </c:pt>
                <c:pt idx="480">
                  <c:v>4.2905068397521973</c:v>
                </c:pt>
                <c:pt idx="481">
                  <c:v>4.3915078043937683</c:v>
                </c:pt>
                <c:pt idx="482">
                  <c:v>4.5036152005195618</c:v>
                </c:pt>
                <c:pt idx="483">
                  <c:v>4.5253530144691467</c:v>
                </c:pt>
                <c:pt idx="484">
                  <c:v>4.5410558581352234</c:v>
                </c:pt>
                <c:pt idx="485">
                  <c:v>4.4479978084564209</c:v>
                </c:pt>
                <c:pt idx="486">
                  <c:v>4.5147982239723206</c:v>
                </c:pt>
                <c:pt idx="487">
                  <c:v>4.5754134654998779</c:v>
                </c:pt>
                <c:pt idx="488">
                  <c:v>4.661329984664917</c:v>
                </c:pt>
                <c:pt idx="489">
                  <c:v>4.697132408618927</c:v>
                </c:pt>
                <c:pt idx="490">
                  <c:v>4.7582536935806274</c:v>
                </c:pt>
                <c:pt idx="491">
                  <c:v>4.8526674509048462</c:v>
                </c:pt>
                <c:pt idx="492">
                  <c:v>4.9284437298774719</c:v>
                </c:pt>
                <c:pt idx="493">
                  <c:v>4.9987924098968506</c:v>
                </c:pt>
                <c:pt idx="494">
                  <c:v>4.9192190170288086</c:v>
                </c:pt>
                <c:pt idx="495">
                  <c:v>4.9129167199134827</c:v>
                </c:pt>
                <c:pt idx="496">
                  <c:v>4.8545977473258972</c:v>
                </c:pt>
                <c:pt idx="497">
                  <c:v>4.8492518067359924</c:v>
                </c:pt>
                <c:pt idx="498">
                  <c:v>4.8006817698478699</c:v>
                </c:pt>
                <c:pt idx="499">
                  <c:v>4.8053029179573059</c:v>
                </c:pt>
                <c:pt idx="500">
                  <c:v>4.7753602266311646</c:v>
                </c:pt>
                <c:pt idx="501">
                  <c:v>4.6894463896751404</c:v>
                </c:pt>
                <c:pt idx="502">
                  <c:v>4.605674147605896</c:v>
                </c:pt>
                <c:pt idx="503">
                  <c:v>4.5737451314926147</c:v>
                </c:pt>
                <c:pt idx="504">
                  <c:v>4.7058764100074768</c:v>
                </c:pt>
                <c:pt idx="505">
                  <c:v>4.6376970410346985</c:v>
                </c:pt>
                <c:pt idx="506">
                  <c:v>4.5884966850280762</c:v>
                </c:pt>
                <c:pt idx="507">
                  <c:v>4.6679171919822693</c:v>
                </c:pt>
                <c:pt idx="508">
                  <c:v>4.7602629661560059</c:v>
                </c:pt>
                <c:pt idx="509">
                  <c:v>4.7472742199897766</c:v>
                </c:pt>
                <c:pt idx="510">
                  <c:v>4.7709554433822632</c:v>
                </c:pt>
                <c:pt idx="511">
                  <c:v>4.6657171845436096</c:v>
                </c:pt>
                <c:pt idx="512">
                  <c:v>4.6917864680290222</c:v>
                </c:pt>
                <c:pt idx="513">
                  <c:v>4.6440264582633972</c:v>
                </c:pt>
                <c:pt idx="514">
                  <c:v>4.5714649558067322</c:v>
                </c:pt>
                <c:pt idx="515">
                  <c:v>4.5682564377784729</c:v>
                </c:pt>
                <c:pt idx="516">
                  <c:v>4.4674593210220337</c:v>
                </c:pt>
                <c:pt idx="517">
                  <c:v>4.4261276721954346</c:v>
                </c:pt>
                <c:pt idx="518">
                  <c:v>4.4220429658889771</c:v>
                </c:pt>
                <c:pt idx="519">
                  <c:v>4.4110760092735291</c:v>
                </c:pt>
                <c:pt idx="520">
                  <c:v>4.3411928415298462</c:v>
                </c:pt>
                <c:pt idx="521">
                  <c:v>4.33216392993927</c:v>
                </c:pt>
                <c:pt idx="522">
                  <c:v>4.4031992554664612</c:v>
                </c:pt>
                <c:pt idx="523">
                  <c:v>4.4359117746353149</c:v>
                </c:pt>
                <c:pt idx="524">
                  <c:v>4.36521977186203</c:v>
                </c:pt>
                <c:pt idx="525">
                  <c:v>4.3473681807518005</c:v>
                </c:pt>
                <c:pt idx="526">
                  <c:v>4.2448008060455322</c:v>
                </c:pt>
                <c:pt idx="527">
                  <c:v>4.2792829871177673</c:v>
                </c:pt>
                <c:pt idx="528">
                  <c:v>4.311496913433075</c:v>
                </c:pt>
                <c:pt idx="529">
                  <c:v>4.2398130893707275</c:v>
                </c:pt>
                <c:pt idx="530">
                  <c:v>4.2227473855018616</c:v>
                </c:pt>
                <c:pt idx="531">
                  <c:v>4.3411394953727722</c:v>
                </c:pt>
                <c:pt idx="532">
                  <c:v>4.4064751267433167</c:v>
                </c:pt>
                <c:pt idx="533">
                  <c:v>4.3789103627204895</c:v>
                </c:pt>
                <c:pt idx="534">
                  <c:v>4.4348257780075073</c:v>
                </c:pt>
                <c:pt idx="535">
                  <c:v>4.44141685962677</c:v>
                </c:pt>
                <c:pt idx="536">
                  <c:v>4.4318792223930359</c:v>
                </c:pt>
                <c:pt idx="537">
                  <c:v>4.5401731133460999</c:v>
                </c:pt>
                <c:pt idx="538">
                  <c:v>4.5648765563964844</c:v>
                </c:pt>
                <c:pt idx="539">
                  <c:v>4.6411460638046265</c:v>
                </c:pt>
                <c:pt idx="540">
                  <c:v>4.8267585039138794</c:v>
                </c:pt>
                <c:pt idx="541">
                  <c:v>4.8681971430778503</c:v>
                </c:pt>
                <c:pt idx="542">
                  <c:v>4.8726224899291992</c:v>
                </c:pt>
                <c:pt idx="543">
                  <c:v>4.8892608284950256</c:v>
                </c:pt>
                <c:pt idx="544">
                  <c:v>4.8219031095504761</c:v>
                </c:pt>
                <c:pt idx="545">
                  <c:v>4.8133373260498047</c:v>
                </c:pt>
                <c:pt idx="546">
                  <c:v>4.7939267754554749</c:v>
                </c:pt>
                <c:pt idx="547">
                  <c:v>4.6750438213348389</c:v>
                </c:pt>
                <c:pt idx="548">
                  <c:v>4.6494171023368835</c:v>
                </c:pt>
                <c:pt idx="549">
                  <c:v>4.7205770015716553</c:v>
                </c:pt>
                <c:pt idx="550">
                  <c:v>4.7077634930610657</c:v>
                </c:pt>
                <c:pt idx="551">
                  <c:v>4.7013008594512939</c:v>
                </c:pt>
                <c:pt idx="552">
                  <c:v>4.6539440751075745</c:v>
                </c:pt>
                <c:pt idx="553">
                  <c:v>4.5645511150360107</c:v>
                </c:pt>
                <c:pt idx="554">
                  <c:v>4.6364739537239075</c:v>
                </c:pt>
                <c:pt idx="555">
                  <c:v>4.5882955193519592</c:v>
                </c:pt>
                <c:pt idx="556">
                  <c:v>4.4676578044891357</c:v>
                </c:pt>
                <c:pt idx="557">
                  <c:v>4.5660236477851868</c:v>
                </c:pt>
                <c:pt idx="558">
                  <c:v>4.5925092697143555</c:v>
                </c:pt>
                <c:pt idx="559">
                  <c:v>4.5914030075073242</c:v>
                </c:pt>
                <c:pt idx="560">
                  <c:v>4.5902964472770691</c:v>
                </c:pt>
                <c:pt idx="561">
                  <c:v>4.5891901850700378</c:v>
                </c:pt>
                <c:pt idx="562">
                  <c:v>4.4819357991218567</c:v>
                </c:pt>
                <c:pt idx="563">
                  <c:v>4.4646337628364563</c:v>
                </c:pt>
                <c:pt idx="564">
                  <c:v>4.4349884986877441</c:v>
                </c:pt>
                <c:pt idx="565">
                  <c:v>4.4255021214485168</c:v>
                </c:pt>
                <c:pt idx="566">
                  <c:v>4.3896737694740295</c:v>
                </c:pt>
                <c:pt idx="567">
                  <c:v>4.3817564845085144</c:v>
                </c:pt>
                <c:pt idx="568">
                  <c:v>4.3595737218856812</c:v>
                </c:pt>
                <c:pt idx="569">
                  <c:v>4.3001332879066467</c:v>
                </c:pt>
                <c:pt idx="570">
                  <c:v>4.3408724665641785</c:v>
                </c:pt>
                <c:pt idx="571">
                  <c:v>4.4586923718452454</c:v>
                </c:pt>
                <c:pt idx="572">
                  <c:v>4.4095677137374878</c:v>
                </c:pt>
                <c:pt idx="573">
                  <c:v>4.3803653120994568</c:v>
                </c:pt>
                <c:pt idx="574">
                  <c:v>4.3774837255477905</c:v>
                </c:pt>
                <c:pt idx="575">
                  <c:v>4.4050255417823792</c:v>
                </c:pt>
                <c:pt idx="576">
                  <c:v>4.4598114490509033</c:v>
                </c:pt>
                <c:pt idx="577">
                  <c:v>4.3761330842971802</c:v>
                </c:pt>
                <c:pt idx="578">
                  <c:v>4.443880021572113</c:v>
                </c:pt>
                <c:pt idx="579">
                  <c:v>4.3599194288253784</c:v>
                </c:pt>
                <c:pt idx="580">
                  <c:v>4.3772140145301819</c:v>
                </c:pt>
                <c:pt idx="581">
                  <c:v>4.3863344192504883</c:v>
                </c:pt>
                <c:pt idx="582">
                  <c:v>4.4282078742980957</c:v>
                </c:pt>
                <c:pt idx="583">
                  <c:v>4.3868866562843323</c:v>
                </c:pt>
                <c:pt idx="584">
                  <c:v>4.4699645042419434</c:v>
                </c:pt>
                <c:pt idx="585">
                  <c:v>4.4106641411781311</c:v>
                </c:pt>
                <c:pt idx="586">
                  <c:v>4.4018131494522095</c:v>
                </c:pt>
                <c:pt idx="587">
                  <c:v>4.5762374997138977</c:v>
                </c:pt>
                <c:pt idx="588">
                  <c:v>4.6283885836601257</c:v>
                </c:pt>
                <c:pt idx="589">
                  <c:v>4.7049379348754883</c:v>
                </c:pt>
                <c:pt idx="590">
                  <c:v>4.6536493301391602</c:v>
                </c:pt>
                <c:pt idx="591">
                  <c:v>4.6780601143836975</c:v>
                </c:pt>
                <c:pt idx="592">
                  <c:v>4.5230770111083984</c:v>
                </c:pt>
                <c:pt idx="593">
                  <c:v>4.4153767824172974</c:v>
                </c:pt>
                <c:pt idx="594">
                  <c:v>4.5076310634613037</c:v>
                </c:pt>
                <c:pt idx="595">
                  <c:v>4.5132213830947876</c:v>
                </c:pt>
                <c:pt idx="596">
                  <c:v>4.4396096467971802</c:v>
                </c:pt>
                <c:pt idx="597">
                  <c:v>4.3801593780517578</c:v>
                </c:pt>
                <c:pt idx="598">
                  <c:v>4.3408381938934326</c:v>
                </c:pt>
                <c:pt idx="599">
                  <c:v>4.3047481775283813</c:v>
                </c:pt>
                <c:pt idx="600">
                  <c:v>4.3854925036430359</c:v>
                </c:pt>
                <c:pt idx="601">
                  <c:v>4.3699604272842407</c:v>
                </c:pt>
                <c:pt idx="602">
                  <c:v>4.310477077960968</c:v>
                </c:pt>
                <c:pt idx="603">
                  <c:v>4.2473006248474121</c:v>
                </c:pt>
                <c:pt idx="604">
                  <c:v>4.1565823554992676</c:v>
                </c:pt>
                <c:pt idx="605">
                  <c:v>4.2274242639541626</c:v>
                </c:pt>
                <c:pt idx="606">
                  <c:v>4.2473158240318298</c:v>
                </c:pt>
                <c:pt idx="607">
                  <c:v>4.1786485910415649</c:v>
                </c:pt>
                <c:pt idx="608">
                  <c:v>4.1946384310722351</c:v>
                </c:pt>
                <c:pt idx="609">
                  <c:v>4.0065285563468933</c:v>
                </c:pt>
                <c:pt idx="610">
                  <c:v>4.134821891784668</c:v>
                </c:pt>
                <c:pt idx="611">
                  <c:v>4.1737067699432373</c:v>
                </c:pt>
                <c:pt idx="612">
                  <c:v>4.220745861530304</c:v>
                </c:pt>
                <c:pt idx="613">
                  <c:v>4.2671844363212585</c:v>
                </c:pt>
                <c:pt idx="614">
                  <c:v>4.2328697443008423</c:v>
                </c:pt>
                <c:pt idx="615">
                  <c:v>4.1362461447715759</c:v>
                </c:pt>
                <c:pt idx="616">
                  <c:v>4.0137514472007751</c:v>
                </c:pt>
                <c:pt idx="617">
                  <c:v>4.085107147693634</c:v>
                </c:pt>
                <c:pt idx="618">
                  <c:v>4.0378955006599426</c:v>
                </c:pt>
                <c:pt idx="619">
                  <c:v>4.0414789319038391</c:v>
                </c:pt>
                <c:pt idx="620">
                  <c:v>4.0454822778701782</c:v>
                </c:pt>
                <c:pt idx="621">
                  <c:v>4.1106042265892029</c:v>
                </c:pt>
                <c:pt idx="622">
                  <c:v>4.1252359747886658</c:v>
                </c:pt>
                <c:pt idx="623">
                  <c:v>4.1252359747886658</c:v>
                </c:pt>
                <c:pt idx="624">
                  <c:v>4.1252359747886658</c:v>
                </c:pt>
                <c:pt idx="625">
                  <c:v>4.1252359747886658</c:v>
                </c:pt>
                <c:pt idx="626">
                  <c:v>4.1606289148330688</c:v>
                </c:pt>
                <c:pt idx="627">
                  <c:v>4.1735592484474182</c:v>
                </c:pt>
                <c:pt idx="628">
                  <c:v>4.2514464259147644</c:v>
                </c:pt>
                <c:pt idx="629">
                  <c:v>4.2418858408927917</c:v>
                </c:pt>
                <c:pt idx="630">
                  <c:v>4.2358708381652832</c:v>
                </c:pt>
                <c:pt idx="631">
                  <c:v>4.3156298995018005</c:v>
                </c:pt>
                <c:pt idx="632">
                  <c:v>4.3558424711227417</c:v>
                </c:pt>
                <c:pt idx="633">
                  <c:v>4.2813408374786377</c:v>
                </c:pt>
                <c:pt idx="634">
                  <c:v>4.205915629863739</c:v>
                </c:pt>
                <c:pt idx="635">
                  <c:v>4.293312132358551</c:v>
                </c:pt>
                <c:pt idx="636">
                  <c:v>4.1416099667549133</c:v>
                </c:pt>
                <c:pt idx="637">
                  <c:v>4.1140887141227722</c:v>
                </c:pt>
                <c:pt idx="638">
                  <c:v>4.116690456867218</c:v>
                </c:pt>
                <c:pt idx="639">
                  <c:v>4.1055989265441895</c:v>
                </c:pt>
                <c:pt idx="640">
                  <c:v>4.1031089425086975</c:v>
                </c:pt>
                <c:pt idx="641">
                  <c:v>4.1229239106178284</c:v>
                </c:pt>
                <c:pt idx="642">
                  <c:v>3.9784473180770874</c:v>
                </c:pt>
                <c:pt idx="643">
                  <c:v>3.966076672077179</c:v>
                </c:pt>
                <c:pt idx="644">
                  <c:v>3.9537313580513</c:v>
                </c:pt>
                <c:pt idx="645">
                  <c:v>3.9524534344673157</c:v>
                </c:pt>
                <c:pt idx="646">
                  <c:v>3.9555817842483521</c:v>
                </c:pt>
                <c:pt idx="647">
                  <c:v>3.9302334189414978</c:v>
                </c:pt>
                <c:pt idx="648">
                  <c:v>3.933013379573822</c:v>
                </c:pt>
                <c:pt idx="649">
                  <c:v>3.9435428380966187</c:v>
                </c:pt>
                <c:pt idx="650">
                  <c:v>4.0207457542419434</c:v>
                </c:pt>
                <c:pt idx="651">
                  <c:v>4.0376436710357666</c:v>
                </c:pt>
                <c:pt idx="652">
                  <c:v>4.0376436710357666</c:v>
                </c:pt>
                <c:pt idx="653">
                  <c:v>4.1734829545021057</c:v>
                </c:pt>
                <c:pt idx="654">
                  <c:v>4.298442006111145</c:v>
                </c:pt>
                <c:pt idx="655">
                  <c:v>4.3484362959861755</c:v>
                </c:pt>
                <c:pt idx="656">
                  <c:v>4.3524065613746643</c:v>
                </c:pt>
                <c:pt idx="657">
                  <c:v>4.2079070210456848</c:v>
                </c:pt>
                <c:pt idx="658">
                  <c:v>4.1755938529968262</c:v>
                </c:pt>
                <c:pt idx="659">
                  <c:v>4.0987011790275574</c:v>
                </c:pt>
                <c:pt idx="660">
                  <c:v>4.0814396739006042</c:v>
                </c:pt>
                <c:pt idx="661">
                  <c:v>3.9928326010704041</c:v>
                </c:pt>
                <c:pt idx="662">
                  <c:v>4.0475904941558838</c:v>
                </c:pt>
                <c:pt idx="663">
                  <c:v>3.9965534210205078</c:v>
                </c:pt>
                <c:pt idx="664">
                  <c:v>4.1290128231048584</c:v>
                </c:pt>
                <c:pt idx="665">
                  <c:v>4.0880143642425537</c:v>
                </c:pt>
                <c:pt idx="666">
                  <c:v>4.0713682770729065</c:v>
                </c:pt>
                <c:pt idx="667">
                  <c:v>4.0713682770729065</c:v>
                </c:pt>
                <c:pt idx="668">
                  <c:v>4.1552397608757019</c:v>
                </c:pt>
                <c:pt idx="669">
                  <c:v>4.2432337999343872</c:v>
                </c:pt>
                <c:pt idx="670">
                  <c:v>4.1868531703948975</c:v>
                </c:pt>
                <c:pt idx="671">
                  <c:v>4.1702744364738464</c:v>
                </c:pt>
                <c:pt idx="672">
                  <c:v>4.1697403788566589</c:v>
                </c:pt>
                <c:pt idx="673">
                  <c:v>4.1692063212394714</c:v>
                </c:pt>
                <c:pt idx="674">
                  <c:v>4.1686722636222839</c:v>
                </c:pt>
                <c:pt idx="675">
                  <c:v>4.1001561284065247</c:v>
                </c:pt>
                <c:pt idx="676">
                  <c:v>4.0847969055175781</c:v>
                </c:pt>
                <c:pt idx="677">
                  <c:v>4.1524672508239746</c:v>
                </c:pt>
                <c:pt idx="678">
                  <c:v>4.1782519221305847</c:v>
                </c:pt>
                <c:pt idx="679">
                  <c:v>4.205305278301239</c:v>
                </c:pt>
                <c:pt idx="680">
                  <c:v>4.1342014074325562</c:v>
                </c:pt>
                <c:pt idx="681">
                  <c:v>4.1244730353355408</c:v>
                </c:pt>
                <c:pt idx="682">
                  <c:v>4.0112489461898804</c:v>
                </c:pt>
                <c:pt idx="683">
                  <c:v>3.9197778701782227</c:v>
                </c:pt>
                <c:pt idx="684">
                  <c:v>3.9758202433586121</c:v>
                </c:pt>
                <c:pt idx="685">
                  <c:v>3.9917108416557312</c:v>
                </c:pt>
                <c:pt idx="686">
                  <c:v>3.9090856909751892</c:v>
                </c:pt>
                <c:pt idx="687">
                  <c:v>3.8905370235443115</c:v>
                </c:pt>
                <c:pt idx="688">
                  <c:v>3.8905370235443115</c:v>
                </c:pt>
                <c:pt idx="689">
                  <c:v>3.9614477753639221</c:v>
                </c:pt>
                <c:pt idx="690">
                  <c:v>3.9773663878440857</c:v>
                </c:pt>
                <c:pt idx="691">
                  <c:v>3.9773663878440857</c:v>
                </c:pt>
                <c:pt idx="692">
                  <c:v>4.089527428150177</c:v>
                </c:pt>
                <c:pt idx="693">
                  <c:v>4.2683669924736023</c:v>
                </c:pt>
                <c:pt idx="694">
                  <c:v>4.3179416656494141</c:v>
                </c:pt>
                <c:pt idx="695">
                  <c:v>4.3128523230552673</c:v>
                </c:pt>
                <c:pt idx="696">
                  <c:v>4.2543712258338928</c:v>
                </c:pt>
                <c:pt idx="697">
                  <c:v>4.3074709177017212</c:v>
                </c:pt>
                <c:pt idx="698">
                  <c:v>4.2508333921432495</c:v>
                </c:pt>
                <c:pt idx="699">
                  <c:v>4.2579826712608337</c:v>
                </c:pt>
                <c:pt idx="700">
                  <c:v>4.1847983002662659</c:v>
                </c:pt>
                <c:pt idx="701">
                  <c:v>4.1672009229660034</c:v>
                </c:pt>
                <c:pt idx="702">
                  <c:v>4.0961655974388123</c:v>
                </c:pt>
                <c:pt idx="703">
                  <c:v>4.1662091016769409</c:v>
                </c:pt>
                <c:pt idx="704">
                  <c:v>4.1855129599571228</c:v>
                </c:pt>
                <c:pt idx="705">
                  <c:v>4.1855129599571228</c:v>
                </c:pt>
                <c:pt idx="706">
                  <c:v>4.1143530607223511</c:v>
                </c:pt>
                <c:pt idx="707">
                  <c:v>4.0272185206413269</c:v>
                </c:pt>
                <c:pt idx="708">
                  <c:v>4.0998509526252747</c:v>
                </c:pt>
                <c:pt idx="709">
                  <c:v>3.9705681800842285</c:v>
                </c:pt>
                <c:pt idx="710">
                  <c:v>4.0138483047485352</c:v>
                </c:pt>
                <c:pt idx="711">
                  <c:v>4.0310817956924438</c:v>
                </c:pt>
                <c:pt idx="712">
                  <c:v>4.1019925475120544</c:v>
                </c:pt>
                <c:pt idx="713">
                  <c:v>4.1888219118118286</c:v>
                </c:pt>
                <c:pt idx="714">
                  <c:v>4.2047405242919922</c:v>
                </c:pt>
                <c:pt idx="715">
                  <c:v>4.1365715861320496</c:v>
                </c:pt>
                <c:pt idx="716">
                  <c:v>4.1524243354797363</c:v>
                </c:pt>
                <c:pt idx="717">
                  <c:v>4.1592314839363098</c:v>
                </c:pt>
                <c:pt idx="718">
                  <c:v>4.1590026021003723</c:v>
                </c:pt>
                <c:pt idx="719">
                  <c:v>4.1587737202644348</c:v>
                </c:pt>
                <c:pt idx="720">
                  <c:v>4.1585448384284973</c:v>
                </c:pt>
                <c:pt idx="721">
                  <c:v>4.091455340385437</c:v>
                </c:pt>
                <c:pt idx="722">
                  <c:v>4.0764039754867554</c:v>
                </c:pt>
                <c:pt idx="723">
                  <c:v>4.1686251759529114</c:v>
                </c:pt>
                <c:pt idx="724">
                  <c:v>4.301488995552063</c:v>
                </c:pt>
                <c:pt idx="725">
                  <c:v>4.2809313535690308</c:v>
                </c:pt>
                <c:pt idx="726">
                  <c:v>4.1995039582252502</c:v>
                </c:pt>
                <c:pt idx="727">
                  <c:v>4.1123691201210022</c:v>
                </c:pt>
                <c:pt idx="728">
                  <c:v>4.0963944792747498</c:v>
                </c:pt>
                <c:pt idx="729">
                  <c:v>4.0688526630401611</c:v>
                </c:pt>
                <c:pt idx="730">
                  <c:v>4.0593674778938293</c:v>
                </c:pt>
                <c:pt idx="731">
                  <c:v>4.055323600769043</c:v>
                </c:pt>
                <c:pt idx="732">
                  <c:v>4.0370100736618042</c:v>
                </c:pt>
                <c:pt idx="733">
                  <c:v>3.8944843411445618</c:v>
                </c:pt>
                <c:pt idx="734">
                  <c:v>3.9346587657928467</c:v>
                </c:pt>
                <c:pt idx="735">
                  <c:v>3.9506614208221436</c:v>
                </c:pt>
                <c:pt idx="736">
                  <c:v>3.9506614208221436</c:v>
                </c:pt>
                <c:pt idx="737">
                  <c:v>4.0275540947914124</c:v>
                </c:pt>
                <c:pt idx="738">
                  <c:v>4.0448155999183655</c:v>
                </c:pt>
                <c:pt idx="739">
                  <c:v>3.9321562647819519</c:v>
                </c:pt>
                <c:pt idx="740">
                  <c:v>3.9065539836883545</c:v>
                </c:pt>
                <c:pt idx="741">
                  <c:v>3.906172513961792</c:v>
                </c:pt>
                <c:pt idx="742">
                  <c:v>3.9770132303237915</c:v>
                </c:pt>
                <c:pt idx="743">
                  <c:v>3.9263829588890076</c:v>
                </c:pt>
                <c:pt idx="744">
                  <c:v>4.00005042552948</c:v>
                </c:pt>
                <c:pt idx="745">
                  <c:v>3.9678493142127991</c:v>
                </c:pt>
                <c:pt idx="746">
                  <c:v>3.9597070217132568</c:v>
                </c:pt>
                <c:pt idx="747">
                  <c:v>3.9640560746192932</c:v>
                </c:pt>
                <c:pt idx="748">
                  <c:v>3.9875349402427673</c:v>
                </c:pt>
                <c:pt idx="749">
                  <c:v>3.9946207404136658</c:v>
                </c:pt>
                <c:pt idx="750">
                  <c:v>3.9970621466636658</c:v>
                </c:pt>
                <c:pt idx="751">
                  <c:v>4.0920990705490112</c:v>
                </c:pt>
                <c:pt idx="752">
                  <c:v>4.2200109362602234</c:v>
                </c:pt>
                <c:pt idx="753">
                  <c:v>4.1734218597412109</c:v>
                </c:pt>
                <c:pt idx="754">
                  <c:v>4.1575869917869568</c:v>
                </c:pt>
                <c:pt idx="755">
                  <c:v>4.1575869917869568</c:v>
                </c:pt>
                <c:pt idx="756">
                  <c:v>4.0748372673988342</c:v>
                </c:pt>
                <c:pt idx="757">
                  <c:v>4.0522727370262146</c:v>
                </c:pt>
                <c:pt idx="758">
                  <c:v>4.0640890598297119</c:v>
                </c:pt>
                <c:pt idx="759">
                  <c:v>4.0635779500007629</c:v>
                </c:pt>
                <c:pt idx="760">
                  <c:v>3.9958995580673218</c:v>
                </c:pt>
                <c:pt idx="761">
                  <c:v>4.0753406286239624</c:v>
                </c:pt>
                <c:pt idx="762">
                  <c:v>4.0141710638999939</c:v>
                </c:pt>
                <c:pt idx="763">
                  <c:v>4.0844103693962097</c:v>
                </c:pt>
                <c:pt idx="764">
                  <c:v>4.1043296456336975</c:v>
                </c:pt>
                <c:pt idx="765">
                  <c:v>4.0155977010726929</c:v>
                </c:pt>
                <c:pt idx="766">
                  <c:v>3.9956784248352051</c:v>
                </c:pt>
                <c:pt idx="767">
                  <c:v>3.9956784248352051</c:v>
                </c:pt>
                <c:pt idx="768">
                  <c:v>3.9956784248352051</c:v>
                </c:pt>
                <c:pt idx="769">
                  <c:v>3.9956784248352051</c:v>
                </c:pt>
                <c:pt idx="770">
                  <c:v>3.9263880252838135</c:v>
                </c:pt>
                <c:pt idx="771">
                  <c:v>3.9874762296676636</c:v>
                </c:pt>
                <c:pt idx="772">
                  <c:v>4.0813252329826355</c:v>
                </c:pt>
                <c:pt idx="773">
                  <c:v>4.0985310077667236</c:v>
                </c:pt>
                <c:pt idx="774">
                  <c:v>4.1931203007698059</c:v>
                </c:pt>
                <c:pt idx="775">
                  <c:v>4.1465592384338379</c:v>
                </c:pt>
                <c:pt idx="776">
                  <c:v>4.1313400864601135</c:v>
                </c:pt>
                <c:pt idx="777">
                  <c:v>4.2022508382797241</c:v>
                </c:pt>
                <c:pt idx="778">
                  <c:v>4.2181694507598877</c:v>
                </c:pt>
                <c:pt idx="779">
                  <c:v>4.2300084233283997</c:v>
                </c:pt>
                <c:pt idx="780">
                  <c:v>4.2326661944389343</c:v>
                </c:pt>
                <c:pt idx="781">
                  <c:v>4.2326661944389343</c:v>
                </c:pt>
                <c:pt idx="782">
                  <c:v>4.1469877958297729</c:v>
                </c:pt>
                <c:pt idx="783">
                  <c:v>4.0420752763748169</c:v>
                </c:pt>
                <c:pt idx="784">
                  <c:v>4.0228414535522461</c:v>
                </c:pt>
                <c:pt idx="785">
                  <c:v>3.9460733532905579</c:v>
                </c:pt>
                <c:pt idx="786">
                  <c:v>3.9415514469146729</c:v>
                </c:pt>
                <c:pt idx="787">
                  <c:v>3.9444050192832947</c:v>
                </c:pt>
                <c:pt idx="788">
                  <c:v>3.9444050192832947</c:v>
                </c:pt>
                <c:pt idx="789">
                  <c:v>4.0211731195449829</c:v>
                </c:pt>
                <c:pt idx="790">
                  <c:v>4.0384066104888916</c:v>
                </c:pt>
                <c:pt idx="791">
                  <c:v>4.0384066104888916</c:v>
                </c:pt>
                <c:pt idx="792">
                  <c:v>4.0384066104888916</c:v>
                </c:pt>
                <c:pt idx="793">
                  <c:v>3.967495858669281</c:v>
                </c:pt>
                <c:pt idx="794">
                  <c:v>4.0274727344512939</c:v>
                </c:pt>
                <c:pt idx="795">
                  <c:v>4.0445104241371155</c:v>
                </c:pt>
                <c:pt idx="796">
                  <c:v>4.0445104241371155</c:v>
                </c:pt>
                <c:pt idx="797">
                  <c:v>3.9814510941505432</c:v>
                </c:pt>
                <c:pt idx="798">
                  <c:v>4.0500450134277344</c:v>
                </c:pt>
                <c:pt idx="799">
                  <c:v>4.0686213970184326</c:v>
                </c:pt>
                <c:pt idx="800">
                  <c:v>4.0686213970184326</c:v>
                </c:pt>
                <c:pt idx="801">
                  <c:v>4.0686213970184326</c:v>
                </c:pt>
                <c:pt idx="802">
                  <c:v>4.1630858182907104</c:v>
                </c:pt>
                <c:pt idx="803">
                  <c:v>4.2611849308013916</c:v>
                </c:pt>
                <c:pt idx="804">
                  <c:v>4.2784464359283447</c:v>
                </c:pt>
                <c:pt idx="805">
                  <c:v>4.2784464359283447</c:v>
                </c:pt>
                <c:pt idx="806">
                  <c:v>4.2784464359283447</c:v>
                </c:pt>
                <c:pt idx="807">
                  <c:v>4.2784464359283447</c:v>
                </c:pt>
                <c:pt idx="808">
                  <c:v>4.1129466891288757</c:v>
                </c:pt>
                <c:pt idx="809">
                  <c:v>4.0757936239242554</c:v>
                </c:pt>
                <c:pt idx="810">
                  <c:v>4.0757936239242554</c:v>
                </c:pt>
                <c:pt idx="811">
                  <c:v>4.0038856863975525</c:v>
                </c:pt>
                <c:pt idx="812">
                  <c:v>3.9877432584762573</c:v>
                </c:pt>
                <c:pt idx="813">
                  <c:v>3.9877432584762573</c:v>
                </c:pt>
                <c:pt idx="814">
                  <c:v>3.9877432584762573</c:v>
                </c:pt>
                <c:pt idx="815">
                  <c:v>4.0564107894897461</c:v>
                </c:pt>
                <c:pt idx="816">
                  <c:v>4.0718260407447815</c:v>
                </c:pt>
                <c:pt idx="817">
                  <c:v>3.9832189679145813</c:v>
                </c:pt>
                <c:pt idx="818">
                  <c:v>3.9633274078369141</c:v>
                </c:pt>
                <c:pt idx="819">
                  <c:v>3.8972768187522888</c:v>
                </c:pt>
                <c:pt idx="820">
                  <c:v>3.8824492692947388</c:v>
                </c:pt>
                <c:pt idx="821">
                  <c:v>3.807176947593689</c:v>
                </c:pt>
                <c:pt idx="822">
                  <c:v>3.7902790307998657</c:v>
                </c:pt>
                <c:pt idx="823">
                  <c:v>3.7689682841300964</c:v>
                </c:pt>
                <c:pt idx="824">
                  <c:v>3.693273663520813</c:v>
                </c:pt>
                <c:pt idx="825">
                  <c:v>3.6773550510406494</c:v>
                </c:pt>
                <c:pt idx="826">
                  <c:v>3.8241609930992126</c:v>
                </c:pt>
                <c:pt idx="827">
                  <c:v>3.8571175932884216</c:v>
                </c:pt>
                <c:pt idx="828">
                  <c:v>3.768635094165802</c:v>
                </c:pt>
                <c:pt idx="829">
                  <c:v>3.7517005205154419</c:v>
                </c:pt>
                <c:pt idx="830">
                  <c:v>3.7552866339683533</c:v>
                </c:pt>
                <c:pt idx="831">
                  <c:v>3.7655401229858398</c:v>
                </c:pt>
                <c:pt idx="832">
                  <c:v>3.7676942348480225</c:v>
                </c:pt>
                <c:pt idx="833">
                  <c:v>3.7676942348480225</c:v>
                </c:pt>
                <c:pt idx="834">
                  <c:v>3.7357905507087708</c:v>
                </c:pt>
                <c:pt idx="835">
                  <c:v>3.8065183162689209</c:v>
                </c:pt>
                <c:pt idx="836">
                  <c:v>3.8240036368370056</c:v>
                </c:pt>
                <c:pt idx="837">
                  <c:v>3.8240036368370056</c:v>
                </c:pt>
                <c:pt idx="838">
                  <c:v>3.7896072864532471</c:v>
                </c:pt>
                <c:pt idx="839">
                  <c:v>3.7818858027458191</c:v>
                </c:pt>
                <c:pt idx="840">
                  <c:v>3.8586539030075073</c:v>
                </c:pt>
                <c:pt idx="841">
                  <c:v>3.805101215839386</c:v>
                </c:pt>
                <c:pt idx="842">
                  <c:v>3.9013716578483582</c:v>
                </c:pt>
                <c:pt idx="843">
                  <c:v>3.9208179712295532</c:v>
                </c:pt>
                <c:pt idx="844">
                  <c:v>3.8492435216903687</c:v>
                </c:pt>
                <c:pt idx="845">
                  <c:v>3.8334646821022034</c:v>
                </c:pt>
                <c:pt idx="846">
                  <c:v>3.8334646821022034</c:v>
                </c:pt>
                <c:pt idx="847">
                  <c:v>3.8334646821022034</c:v>
                </c:pt>
                <c:pt idx="848">
                  <c:v>3.8334646821022034</c:v>
                </c:pt>
                <c:pt idx="849">
                  <c:v>3.8334646821022034</c:v>
                </c:pt>
                <c:pt idx="850">
                  <c:v>3.7448576092720032</c:v>
                </c:pt>
                <c:pt idx="851">
                  <c:v>3.7946304678916931</c:v>
                </c:pt>
                <c:pt idx="852">
                  <c:v>3.8102695345878601</c:v>
                </c:pt>
                <c:pt idx="853">
                  <c:v>3.9001229405403137</c:v>
                </c:pt>
                <c:pt idx="854">
                  <c:v>3.9202940464019775</c:v>
                </c:pt>
                <c:pt idx="855">
                  <c:v>3.9202940464019775</c:v>
                </c:pt>
                <c:pt idx="856">
                  <c:v>3.9202940464019775</c:v>
                </c:pt>
                <c:pt idx="857">
                  <c:v>3.9202940464019775</c:v>
                </c:pt>
                <c:pt idx="858">
                  <c:v>3.9202940464019775</c:v>
                </c:pt>
                <c:pt idx="859">
                  <c:v>3.946215808391571</c:v>
                </c:pt>
                <c:pt idx="860">
                  <c:v>3.8702818751335144</c:v>
                </c:pt>
                <c:pt idx="861">
                  <c:v>3.8744860887527466</c:v>
                </c:pt>
                <c:pt idx="862">
                  <c:v>3.8795498013496399</c:v>
                </c:pt>
                <c:pt idx="863">
                  <c:v>3.8795498013496399</c:v>
                </c:pt>
                <c:pt idx="864">
                  <c:v>3.8483941555023193</c:v>
                </c:pt>
                <c:pt idx="865">
                  <c:v>3.8415107131004333</c:v>
                </c:pt>
                <c:pt idx="866">
                  <c:v>3.8416463136672974</c:v>
                </c:pt>
                <c:pt idx="867">
                  <c:v>3.8417819142341614</c:v>
                </c:pt>
                <c:pt idx="868">
                  <c:v>3.8419175148010254</c:v>
                </c:pt>
                <c:pt idx="869">
                  <c:v>3.8420534133911133</c:v>
                </c:pt>
                <c:pt idx="870">
                  <c:v>3.8421890139579773</c:v>
                </c:pt>
                <c:pt idx="871">
                  <c:v>3.8423246145248413</c:v>
                </c:pt>
                <c:pt idx="872">
                  <c:v>3.8424602150917053</c:v>
                </c:pt>
                <c:pt idx="873">
                  <c:v>3.8425961136817932</c:v>
                </c:pt>
                <c:pt idx="874">
                  <c:v>3.9135316014289856</c:v>
                </c:pt>
                <c:pt idx="875">
                  <c:v>3.9294502139091492</c:v>
                </c:pt>
                <c:pt idx="876">
                  <c:v>3.9294502139091492</c:v>
                </c:pt>
                <c:pt idx="877">
                  <c:v>3.9083889126777649</c:v>
                </c:pt>
                <c:pt idx="878">
                  <c:v>3.9201110601425171</c:v>
                </c:pt>
                <c:pt idx="879">
                  <c:v>3.9300349354743958</c:v>
                </c:pt>
                <c:pt idx="880">
                  <c:v>3.8622680306434631</c:v>
                </c:pt>
                <c:pt idx="881">
                  <c:v>3.8467410206794739</c:v>
                </c:pt>
                <c:pt idx="882">
                  <c:v>3.752276599407196</c:v>
                </c:pt>
                <c:pt idx="883">
                  <c:v>3.7310701608657837</c:v>
                </c:pt>
                <c:pt idx="884">
                  <c:v>3.7310701608657837</c:v>
                </c:pt>
                <c:pt idx="885">
                  <c:v>3.6364808678627014</c:v>
                </c:pt>
                <c:pt idx="886">
                  <c:v>3.6152467131614685</c:v>
                </c:pt>
                <c:pt idx="887">
                  <c:v>3.6979967355728149</c:v>
                </c:pt>
                <c:pt idx="888">
                  <c:v>3.7165731191635132</c:v>
                </c:pt>
                <c:pt idx="889">
                  <c:v>3.7165731191635132</c:v>
                </c:pt>
                <c:pt idx="890">
                  <c:v>3.7165731191635132</c:v>
                </c:pt>
                <c:pt idx="891">
                  <c:v>3.6456623673439026</c:v>
                </c:pt>
                <c:pt idx="892">
                  <c:v>3.629743754863739</c:v>
                </c:pt>
                <c:pt idx="893">
                  <c:v>3.629743754863739</c:v>
                </c:pt>
                <c:pt idx="894">
                  <c:v>3.629743754863739</c:v>
                </c:pt>
                <c:pt idx="895">
                  <c:v>3.629743754863739</c:v>
                </c:pt>
                <c:pt idx="896">
                  <c:v>3.7124937772750854</c:v>
                </c:pt>
                <c:pt idx="897">
                  <c:v>3.8138201832771301</c:v>
                </c:pt>
                <c:pt idx="898">
                  <c:v>3.8323965668678284</c:v>
                </c:pt>
                <c:pt idx="899">
                  <c:v>3.8323965668678284</c:v>
                </c:pt>
                <c:pt idx="900">
                  <c:v>3.8323965668678284</c:v>
                </c:pt>
                <c:pt idx="901">
                  <c:v>3.8323965668678284</c:v>
                </c:pt>
                <c:pt idx="902">
                  <c:v>3.9034318923950195</c:v>
                </c:pt>
                <c:pt idx="903">
                  <c:v>3.9193785190582275</c:v>
                </c:pt>
                <c:pt idx="904">
                  <c:v>3.8499632477760315</c:v>
                </c:pt>
                <c:pt idx="905">
                  <c:v>3.8343802094459534</c:v>
                </c:pt>
                <c:pt idx="906">
                  <c:v>3.7457731366157532</c:v>
                </c:pt>
                <c:pt idx="907">
                  <c:v>3.7474417686462402</c:v>
                </c:pt>
                <c:pt idx="908">
                  <c:v>3.7877991795539856</c:v>
                </c:pt>
                <c:pt idx="909">
                  <c:v>3.8725405931472778</c:v>
                </c:pt>
                <c:pt idx="910">
                  <c:v>3.8897740840911865</c:v>
                </c:pt>
                <c:pt idx="911">
                  <c:v>3.8897740840911865</c:v>
                </c:pt>
                <c:pt idx="912">
                  <c:v>3.8897740840911865</c:v>
                </c:pt>
                <c:pt idx="913">
                  <c:v>3.8897740840911865</c:v>
                </c:pt>
                <c:pt idx="914">
                  <c:v>3.9636135101318359</c:v>
                </c:pt>
                <c:pt idx="915">
                  <c:v>4.0540289878845215</c:v>
                </c:pt>
                <c:pt idx="916">
                  <c:v>4.0706050395965576</c:v>
                </c:pt>
                <c:pt idx="917">
                  <c:v>4.0706050395965576</c:v>
                </c:pt>
                <c:pt idx="918">
                  <c:v>4.0706050395965576</c:v>
                </c:pt>
                <c:pt idx="919">
                  <c:v>3.9664199948310852</c:v>
                </c:pt>
                <c:pt idx="920">
                  <c:v>3.9430314302444458</c:v>
                </c:pt>
                <c:pt idx="921">
                  <c:v>3.9321893453598022</c:v>
                </c:pt>
                <c:pt idx="922">
                  <c:v>4.0006661415100098</c:v>
                </c:pt>
                <c:pt idx="923">
                  <c:v>3.9338347315788269</c:v>
                </c:pt>
                <c:pt idx="924">
                  <c:v>3.9152583479881287</c:v>
                </c:pt>
                <c:pt idx="925">
                  <c:v>3.9152583479881287</c:v>
                </c:pt>
                <c:pt idx="926">
                  <c:v>3.7912580370903015</c:v>
                </c:pt>
                <c:pt idx="927">
                  <c:v>3.6925104260444641</c:v>
                </c:pt>
                <c:pt idx="928">
                  <c:v>3.6765918135643005</c:v>
                </c:pt>
                <c:pt idx="929">
                  <c:v>3.6765918135643005</c:v>
                </c:pt>
                <c:pt idx="930">
                  <c:v>3.6765918135643005</c:v>
                </c:pt>
                <c:pt idx="931">
                  <c:v>3.7475025653839111</c:v>
                </c:pt>
                <c:pt idx="932">
                  <c:v>3.6925104260444641</c:v>
                </c:pt>
                <c:pt idx="933">
                  <c:v>3.6765918135643005</c:v>
                </c:pt>
                <c:pt idx="934">
                  <c:v>3.6765918135643005</c:v>
                </c:pt>
                <c:pt idx="935">
                  <c:v>3.759341835975647</c:v>
                </c:pt>
                <c:pt idx="936">
                  <c:v>3.7779182195663452</c:v>
                </c:pt>
                <c:pt idx="937">
                  <c:v>3.7956148386001587</c:v>
                </c:pt>
                <c:pt idx="938">
                  <c:v>3.7995874881744385</c:v>
                </c:pt>
                <c:pt idx="939">
                  <c:v>3.7995874881744385</c:v>
                </c:pt>
                <c:pt idx="940">
                  <c:v>3.7995874881744385</c:v>
                </c:pt>
                <c:pt idx="941">
                  <c:v>3.8704982399940491</c:v>
                </c:pt>
                <c:pt idx="942">
                  <c:v>3.8864168524742126</c:v>
                </c:pt>
                <c:pt idx="943">
                  <c:v>3.8864168524742126</c:v>
                </c:pt>
                <c:pt idx="944">
                  <c:v>3.9631849527359009</c:v>
                </c:pt>
                <c:pt idx="945">
                  <c:v>3.9804184436798096</c:v>
                </c:pt>
                <c:pt idx="946">
                  <c:v>4.0513291954994202</c:v>
                </c:pt>
                <c:pt idx="947">
                  <c:v>4.0672478079795837</c:v>
                </c:pt>
                <c:pt idx="948">
                  <c:v>4.0672478079795837</c:v>
                </c:pt>
                <c:pt idx="949">
                  <c:v>4.0672478079795837</c:v>
                </c:pt>
                <c:pt idx="950">
                  <c:v>4.0672478079795837</c:v>
                </c:pt>
                <c:pt idx="951">
                  <c:v>4.0672478079795837</c:v>
                </c:pt>
                <c:pt idx="952">
                  <c:v>4.0672478079795837</c:v>
                </c:pt>
                <c:pt idx="953">
                  <c:v>3.9963370561599731</c:v>
                </c:pt>
                <c:pt idx="954">
                  <c:v>3.9804184436798096</c:v>
                </c:pt>
                <c:pt idx="955">
                  <c:v>4.0571865439414978</c:v>
                </c:pt>
                <c:pt idx="956">
                  <c:v>4.0003937482833862</c:v>
                </c:pt>
                <c:pt idx="957">
                  <c:v>3.9837756752967834</c:v>
                </c:pt>
                <c:pt idx="958">
                  <c:v>3.9837756752967834</c:v>
                </c:pt>
                <c:pt idx="959">
                  <c:v>3.9837756752967834</c:v>
                </c:pt>
                <c:pt idx="960">
                  <c:v>3.9837756752967834</c:v>
                </c:pt>
                <c:pt idx="961">
                  <c:v>4.0570542216300964</c:v>
                </c:pt>
                <c:pt idx="962">
                  <c:v>3.9568570256233215</c:v>
                </c:pt>
                <c:pt idx="963">
                  <c:v>3.9306709170341492</c:v>
                </c:pt>
                <c:pt idx="964">
                  <c:v>3.9828881621360779</c:v>
                </c:pt>
                <c:pt idx="965">
                  <c:v>3.9946103096008301</c:v>
                </c:pt>
                <c:pt idx="966">
                  <c:v>3.9946103096008301</c:v>
                </c:pt>
                <c:pt idx="967">
                  <c:v>4.0689688920974731</c:v>
                </c:pt>
                <c:pt idx="968">
                  <c:v>4.1600203514099121</c:v>
                </c:pt>
                <c:pt idx="969">
                  <c:v>4.2510715126991272</c:v>
                </c:pt>
                <c:pt idx="970">
                  <c:v>4.2663934826850891</c:v>
                </c:pt>
                <c:pt idx="971">
                  <c:v>4.2647150158882141</c:v>
                </c:pt>
                <c:pt idx="972">
                  <c:v>4.2559325695037842</c:v>
                </c:pt>
                <c:pt idx="973">
                  <c:v>4.1048562526702881</c:v>
                </c:pt>
                <c:pt idx="974">
                  <c:v>4.0008315443992615</c:v>
                </c:pt>
                <c:pt idx="975">
                  <c:v>3.9849966764450073</c:v>
                </c:pt>
                <c:pt idx="976">
                  <c:v>3.9325299859046936</c:v>
                </c:pt>
                <c:pt idx="977">
                  <c:v>3.9207518100738525</c:v>
                </c:pt>
                <c:pt idx="978">
                  <c:v>3.9385730028152466</c:v>
                </c:pt>
                <c:pt idx="979">
                  <c:v>4.0308070182800293</c:v>
                </c:pt>
                <c:pt idx="980">
                  <c:v>3.9666184782981873</c:v>
                </c:pt>
                <c:pt idx="981">
                  <c:v>3.9225882291793823</c:v>
                </c:pt>
                <c:pt idx="982">
                  <c:v>3.9880970120429993</c:v>
                </c:pt>
                <c:pt idx="983">
                  <c:v>4.0025138854980469</c:v>
                </c:pt>
                <c:pt idx="984">
                  <c:v>4.0006062388420105</c:v>
                </c:pt>
                <c:pt idx="985">
                  <c:v>4.0547168254852295</c:v>
                </c:pt>
                <c:pt idx="986">
                  <c:v>3.9979013800621033</c:v>
                </c:pt>
                <c:pt idx="987">
                  <c:v>4.015178382396698</c:v>
                </c:pt>
                <c:pt idx="988">
                  <c:v>4.0198567509651184</c:v>
                </c:pt>
                <c:pt idx="989">
                  <c:v>4.016575813293457</c:v>
                </c:pt>
                <c:pt idx="990">
                  <c:v>3.9390817284584045</c:v>
                </c:pt>
                <c:pt idx="991">
                  <c:v>3.9987128973007202</c:v>
                </c:pt>
                <c:pt idx="992">
                  <c:v>3.9481794834136963</c:v>
                </c:pt>
                <c:pt idx="993">
                  <c:v>3.932960033416748</c:v>
                </c:pt>
                <c:pt idx="994">
                  <c:v>4.0037462115287781</c:v>
                </c:pt>
                <c:pt idx="995">
                  <c:v>3.9411240816116333</c:v>
                </c:pt>
                <c:pt idx="996">
                  <c:v>3.9988958835601807</c:v>
                </c:pt>
                <c:pt idx="997">
                  <c:v>3.9330717921257019</c:v>
                </c:pt>
                <c:pt idx="998">
                  <c:v>3.9154922962188721</c:v>
                </c:pt>
                <c:pt idx="999">
                  <c:v>4.0043231844902039</c:v>
                </c:pt>
                <c:pt idx="1000">
                  <c:v>4.1128218173980713</c:v>
                </c:pt>
                <c:pt idx="1001">
                  <c:v>4.0473464131355286</c:v>
                </c:pt>
                <c:pt idx="1002">
                  <c:v>4.0787795186042786</c:v>
                </c:pt>
                <c:pt idx="1003">
                  <c:v>4.0156131982803345</c:v>
                </c:pt>
                <c:pt idx="1004">
                  <c:v>3.9243584871292114</c:v>
                </c:pt>
                <c:pt idx="1005">
                  <c:v>3.9069429039955139</c:v>
                </c:pt>
                <c:pt idx="1006">
                  <c:v>3.9061036705970764</c:v>
                </c:pt>
                <c:pt idx="1007">
                  <c:v>3.9052644371986389</c:v>
                </c:pt>
                <c:pt idx="1008">
                  <c:v>3.9044249057769775</c:v>
                </c:pt>
                <c:pt idx="1009">
                  <c:v>3.7507352232933044</c:v>
                </c:pt>
                <c:pt idx="1010">
                  <c:v>3.781944215297699</c:v>
                </c:pt>
                <c:pt idx="1011">
                  <c:v>3.7011018395423889</c:v>
                </c:pt>
                <c:pt idx="1012">
                  <c:v>3.8457667827606201</c:v>
                </c:pt>
                <c:pt idx="1013">
                  <c:v>3.8122734427452087</c:v>
                </c:pt>
                <c:pt idx="1014">
                  <c:v>3.7963828444480896</c:v>
                </c:pt>
                <c:pt idx="1015">
                  <c:v>3.8665458559989929</c:v>
                </c:pt>
                <c:pt idx="1016">
                  <c:v>3.8822966814041138</c:v>
                </c:pt>
                <c:pt idx="1017">
                  <c:v>3.8822966814041138</c:v>
                </c:pt>
                <c:pt idx="1018">
                  <c:v>3.8822966814041138</c:v>
                </c:pt>
                <c:pt idx="1019">
                  <c:v>3.8822966814041138</c:v>
                </c:pt>
                <c:pt idx="1020">
                  <c:v>3.9532074332237244</c:v>
                </c:pt>
                <c:pt idx="1021">
                  <c:v>4.0577331185340881</c:v>
                </c:pt>
                <c:pt idx="1022">
                  <c:v>4.0103280544281006</c:v>
                </c:pt>
                <c:pt idx="1023">
                  <c:v>3.9952206611633301</c:v>
                </c:pt>
                <c:pt idx="1024">
                  <c:v>3.9952206611633301</c:v>
                </c:pt>
                <c:pt idx="1025">
                  <c:v>4.0302398800849915</c:v>
                </c:pt>
                <c:pt idx="1026">
                  <c:v>4.0516853332519531</c:v>
                </c:pt>
                <c:pt idx="1027">
                  <c:v>3.9682462811470032</c:v>
                </c:pt>
                <c:pt idx="1028">
                  <c:v>3.8719376921653748</c:v>
                </c:pt>
                <c:pt idx="1029">
                  <c:v>3.8546761870384216</c:v>
                </c:pt>
                <c:pt idx="1030">
                  <c:v>3.8329917192459106</c:v>
                </c:pt>
                <c:pt idx="1031">
                  <c:v>3.8281238079071045</c:v>
                </c:pt>
                <c:pt idx="1032">
                  <c:v>3.8281238079071045</c:v>
                </c:pt>
                <c:pt idx="1033">
                  <c:v>3.8281238079071045</c:v>
                </c:pt>
                <c:pt idx="1034">
                  <c:v>3.8281238079071045</c:v>
                </c:pt>
                <c:pt idx="1035">
                  <c:v>3.9086303114891052</c:v>
                </c:pt>
                <c:pt idx="1036">
                  <c:v>3.8322389125823975</c:v>
                </c:pt>
                <c:pt idx="1037">
                  <c:v>3.878827691078186</c:v>
                </c:pt>
                <c:pt idx="1038">
                  <c:v>3.8940468430519104</c:v>
                </c:pt>
                <c:pt idx="1039">
                  <c:v>3.964957594871521</c:v>
                </c:pt>
                <c:pt idx="1040">
                  <c:v>3.909965455532074</c:v>
                </c:pt>
                <c:pt idx="1041">
                  <c:v>3.8940468430519104</c:v>
                </c:pt>
                <c:pt idx="1042">
                  <c:v>3.9629638195037842</c:v>
                </c:pt>
                <c:pt idx="1043">
                  <c:v>3.9784348011016846</c:v>
                </c:pt>
                <c:pt idx="1044">
                  <c:v>3.9784348011016846</c:v>
                </c:pt>
                <c:pt idx="1045">
                  <c:v>3.8286375999450684</c:v>
                </c:pt>
                <c:pt idx="1046">
                  <c:v>3.7950095534324646</c:v>
                </c:pt>
                <c:pt idx="1047">
                  <c:v>3.9486700296401978</c:v>
                </c:pt>
                <c:pt idx="1048">
                  <c:v>3.9831653237342834</c:v>
                </c:pt>
                <c:pt idx="1049">
                  <c:v>4.0515834093093872</c:v>
                </c:pt>
                <c:pt idx="1050">
                  <c:v>4.0669426321983337</c:v>
                </c:pt>
                <c:pt idx="1051">
                  <c:v>3.9848160743713379</c:v>
                </c:pt>
                <c:pt idx="1052">
                  <c:v>4.0432721376419067</c:v>
                </c:pt>
                <c:pt idx="1053">
                  <c:v>3.9777836203575134</c:v>
                </c:pt>
                <c:pt idx="1054">
                  <c:v>3.9592072367668152</c:v>
                </c:pt>
                <c:pt idx="1055">
                  <c:v>3.9592072367668152</c:v>
                </c:pt>
                <c:pt idx="1056">
                  <c:v>3.9592072367668152</c:v>
                </c:pt>
                <c:pt idx="1057">
                  <c:v>3.9592072367668152</c:v>
                </c:pt>
                <c:pt idx="1058">
                  <c:v>3.870600163936615</c:v>
                </c:pt>
                <c:pt idx="1059">
                  <c:v>3.8507086038589478</c:v>
                </c:pt>
                <c:pt idx="1060">
                  <c:v>3.8507086038589478</c:v>
                </c:pt>
                <c:pt idx="1061">
                  <c:v>3.9211830496788025</c:v>
                </c:pt>
                <c:pt idx="1062">
                  <c:v>4.0074783563613892</c:v>
                </c:pt>
                <c:pt idx="1063">
                  <c:v>3.9525130391120911</c:v>
                </c:pt>
                <c:pt idx="1064">
                  <c:v>3.9391148090362549</c:v>
                </c:pt>
                <c:pt idx="1065">
                  <c:v>3.9421668648719788</c:v>
                </c:pt>
                <c:pt idx="1066">
                  <c:v>3.9452189207077026</c:v>
                </c:pt>
                <c:pt idx="1067">
                  <c:v>4.0285283327102661</c:v>
                </c:pt>
                <c:pt idx="1068">
                  <c:v>4.1416940093040466</c:v>
                </c:pt>
                <c:pt idx="1069">
                  <c:v>4.1629281640052795</c:v>
                </c:pt>
                <c:pt idx="1070">
                  <c:v>4.0950706601142883</c:v>
                </c:pt>
                <c:pt idx="1071">
                  <c:v>4.0119799971580505</c:v>
                </c:pt>
                <c:pt idx="1072">
                  <c:v>3.996746838092804</c:v>
                </c:pt>
                <c:pt idx="1073">
                  <c:v>3.9198541641235352</c:v>
                </c:pt>
                <c:pt idx="1074">
                  <c:v>3.902592658996582</c:v>
                </c:pt>
                <c:pt idx="1075">
                  <c:v>3.902592658996582</c:v>
                </c:pt>
                <c:pt idx="1076">
                  <c:v>3.902592658996582</c:v>
                </c:pt>
                <c:pt idx="1077">
                  <c:v>3.9705124497413635</c:v>
                </c:pt>
                <c:pt idx="1078">
                  <c:v>3.9031344652175903</c:v>
                </c:pt>
                <c:pt idx="1079">
                  <c:v>3.8845857977867126</c:v>
                </c:pt>
                <c:pt idx="1080">
                  <c:v>3.9672109484672546</c:v>
                </c:pt>
                <c:pt idx="1081">
                  <c:v>3.9857596158981323</c:v>
                </c:pt>
                <c:pt idx="1082">
                  <c:v>3.9857596158981323</c:v>
                </c:pt>
                <c:pt idx="1083">
                  <c:v>3.9089915156364441</c:v>
                </c:pt>
                <c:pt idx="1084">
                  <c:v>3.9745080471038818</c:v>
                </c:pt>
                <c:pt idx="1085">
                  <c:v>3.9930844306945801</c:v>
                </c:pt>
                <c:pt idx="1086">
                  <c:v>3.9930844306945801</c:v>
                </c:pt>
                <c:pt idx="1087">
                  <c:v>3.9266601204872131</c:v>
                </c:pt>
                <c:pt idx="1088">
                  <c:v>3.9117485284805298</c:v>
                </c:pt>
                <c:pt idx="1089">
                  <c:v>3.9117485284805298</c:v>
                </c:pt>
                <c:pt idx="1090">
                  <c:v>3.9117485284805298</c:v>
                </c:pt>
                <c:pt idx="1091">
                  <c:v>3.9117485284805298</c:v>
                </c:pt>
                <c:pt idx="1092">
                  <c:v>3.8349804282188416</c:v>
                </c:pt>
                <c:pt idx="1093">
                  <c:v>3.8832986354827881</c:v>
                </c:pt>
                <c:pt idx="1094">
                  <c:v>3.8980144262313843</c:v>
                </c:pt>
                <c:pt idx="1095">
                  <c:v>3.8980144262313843</c:v>
                </c:pt>
                <c:pt idx="1096">
                  <c:v>3.9689251780509949</c:v>
                </c:pt>
                <c:pt idx="1097">
                  <c:v>4.0734508633613586</c:v>
                </c:pt>
                <c:pt idx="1098">
                  <c:v>4.024675190448761</c:v>
                </c:pt>
                <c:pt idx="1099">
                  <c:v>4.0860280394554138</c:v>
                </c:pt>
                <c:pt idx="1100">
                  <c:v>3.9636832475662231</c:v>
                </c:pt>
                <c:pt idx="1101">
                  <c:v>3.9323493838310242</c:v>
                </c:pt>
                <c:pt idx="1102">
                  <c:v>3.9323493838310242</c:v>
                </c:pt>
                <c:pt idx="1103">
                  <c:v>3.9323493838310242</c:v>
                </c:pt>
                <c:pt idx="1104">
                  <c:v>3.9323493838310242</c:v>
                </c:pt>
                <c:pt idx="1105">
                  <c:v>3.9459335803985596</c:v>
                </c:pt>
                <c:pt idx="1106">
                  <c:v>3.9489829540252686</c:v>
                </c:pt>
                <c:pt idx="1107">
                  <c:v>3.9489829540252686</c:v>
                </c:pt>
                <c:pt idx="1108">
                  <c:v>3.9489829540252686</c:v>
                </c:pt>
                <c:pt idx="1109">
                  <c:v>3.9489829540252686</c:v>
                </c:pt>
                <c:pt idx="1110">
                  <c:v>3.9489829540252686</c:v>
                </c:pt>
                <c:pt idx="1111">
                  <c:v>4.0257510542869568</c:v>
                </c:pt>
                <c:pt idx="1112">
                  <c:v>3.9851593971252441</c:v>
                </c:pt>
                <c:pt idx="1113">
                  <c:v>3.9721781015396118</c:v>
                </c:pt>
                <c:pt idx="1114">
                  <c:v>3.9037600159645081</c:v>
                </c:pt>
                <c:pt idx="1115">
                  <c:v>3.8879439234733582</c:v>
                </c:pt>
                <c:pt idx="1116">
                  <c:v>3.8873842358589172</c:v>
                </c:pt>
                <c:pt idx="1117">
                  <c:v>3.8868245482444763</c:v>
                </c:pt>
                <c:pt idx="1118">
                  <c:v>3.8736367225646973</c:v>
                </c:pt>
                <c:pt idx="1119">
                  <c:v>3.8706991076469421</c:v>
                </c:pt>
                <c:pt idx="1120">
                  <c:v>3.8470205664634705</c:v>
                </c:pt>
                <c:pt idx="1121">
                  <c:v>3.8475623726844788</c:v>
                </c:pt>
                <c:pt idx="1122">
                  <c:v>3.7789633870124817</c:v>
                </c:pt>
                <c:pt idx="1123">
                  <c:v>3.7632685899734497</c:v>
                </c:pt>
                <c:pt idx="1124">
                  <c:v>3.7632685899734497</c:v>
                </c:pt>
                <c:pt idx="1125">
                  <c:v>3.7632685899734497</c:v>
                </c:pt>
                <c:pt idx="1126">
                  <c:v>3.7632685899734497</c:v>
                </c:pt>
                <c:pt idx="1127">
                  <c:v>3.8341793417930603</c:v>
                </c:pt>
                <c:pt idx="1128">
                  <c:v>3.8500982522964478</c:v>
                </c:pt>
                <c:pt idx="1129">
                  <c:v>3.963131308555603</c:v>
                </c:pt>
                <c:pt idx="1130">
                  <c:v>3.9981022477149963</c:v>
                </c:pt>
                <c:pt idx="1131">
                  <c:v>4.0098527073860168</c:v>
                </c:pt>
                <c:pt idx="1132">
                  <c:v>3.9959302544593811</c:v>
                </c:pt>
                <c:pt idx="1133">
                  <c:v>3.9923211932182312</c:v>
                </c:pt>
                <c:pt idx="1134">
                  <c:v>3.9074528217315674</c:v>
                </c:pt>
                <c:pt idx="1135">
                  <c:v>3.8386762142181396</c:v>
                </c:pt>
                <c:pt idx="1136">
                  <c:v>3.8275134563446045</c:v>
                </c:pt>
                <c:pt idx="1137">
                  <c:v>3.8275134563446045</c:v>
                </c:pt>
                <c:pt idx="1138">
                  <c:v>3.8275134563446045</c:v>
                </c:pt>
                <c:pt idx="1139">
                  <c:v>3.8005948066711426</c:v>
                </c:pt>
                <c:pt idx="1140">
                  <c:v>3.8629698753356934</c:v>
                </c:pt>
                <c:pt idx="1141">
                  <c:v>3.8033059239387512</c:v>
                </c:pt>
                <c:pt idx="1142">
                  <c:v>3.7824761867523193</c:v>
                </c:pt>
                <c:pt idx="1143">
                  <c:v>3.7775927782058716</c:v>
                </c:pt>
                <c:pt idx="1144">
                  <c:v>3.7766975164413452</c:v>
                </c:pt>
                <c:pt idx="1145">
                  <c:v>3.871161937713623</c:v>
                </c:pt>
                <c:pt idx="1146">
                  <c:v>3.9691364765167236</c:v>
                </c:pt>
                <c:pt idx="1147">
                  <c:v>3.9884886145591736</c:v>
                </c:pt>
                <c:pt idx="1148">
                  <c:v>4.0916538238525391</c:v>
                </c:pt>
                <c:pt idx="1149">
                  <c:v>4.0429234504699707</c:v>
                </c:pt>
                <c:pt idx="1150">
                  <c:v>4.02680903673172</c:v>
                </c:pt>
                <c:pt idx="1151">
                  <c:v>4.02680903673172</c:v>
                </c:pt>
                <c:pt idx="1152">
                  <c:v>4.0377756953239441</c:v>
                </c:pt>
                <c:pt idx="1153">
                  <c:v>4.0402376651763916</c:v>
                </c:pt>
                <c:pt idx="1154">
                  <c:v>4.0402376651763916</c:v>
                </c:pt>
                <c:pt idx="1155">
                  <c:v>4.0402376651763916</c:v>
                </c:pt>
                <c:pt idx="1156">
                  <c:v>4.0986859798431396</c:v>
                </c:pt>
                <c:pt idx="1157">
                  <c:v>4.0443858504295349</c:v>
                </c:pt>
                <c:pt idx="1158">
                  <c:v>3.9938575029373169</c:v>
                </c:pt>
                <c:pt idx="1159">
                  <c:v>3.9859122037887573</c:v>
                </c:pt>
                <c:pt idx="1160">
                  <c:v>3.9598658680915833</c:v>
                </c:pt>
                <c:pt idx="1161">
                  <c:v>3.9521804451942444</c:v>
                </c:pt>
                <c:pt idx="1162">
                  <c:v>3.9499297738075256</c:v>
                </c:pt>
                <c:pt idx="1163">
                  <c:v>3.947678804397583</c:v>
                </c:pt>
                <c:pt idx="1164">
                  <c:v>3.9454281330108643</c:v>
                </c:pt>
                <c:pt idx="1165">
                  <c:v>3.9450153708457947</c:v>
                </c:pt>
                <c:pt idx="1166">
                  <c:v>3.9008986949920654</c:v>
                </c:pt>
                <c:pt idx="1167">
                  <c:v>3.8909947872161865</c:v>
                </c:pt>
                <c:pt idx="1168">
                  <c:v>3.8909947872161865</c:v>
                </c:pt>
                <c:pt idx="1169">
                  <c:v>3.8909947872161865</c:v>
                </c:pt>
                <c:pt idx="1170">
                  <c:v>3.8909947872161865</c:v>
                </c:pt>
                <c:pt idx="1171">
                  <c:v>3.8909947872161865</c:v>
                </c:pt>
                <c:pt idx="1172">
                  <c:v>3.8248199224472046</c:v>
                </c:pt>
                <c:pt idx="1173">
                  <c:v>3.8099643588066101</c:v>
                </c:pt>
                <c:pt idx="1174">
                  <c:v>3.8808751106262207</c:v>
                </c:pt>
                <c:pt idx="1175">
                  <c:v>3.8967937231063843</c:v>
                </c:pt>
                <c:pt idx="1176">
                  <c:v>3.8967937231063843</c:v>
                </c:pt>
                <c:pt idx="1177">
                  <c:v>3.8280016183853149</c:v>
                </c:pt>
                <c:pt idx="1178">
                  <c:v>3.812558650970459</c:v>
                </c:pt>
                <c:pt idx="1179">
                  <c:v>3.812558650970459</c:v>
                </c:pt>
                <c:pt idx="1180">
                  <c:v>3.7981021404266357</c:v>
                </c:pt>
                <c:pt idx="1181">
                  <c:v>3.8635241985321045</c:v>
                </c:pt>
                <c:pt idx="1182">
                  <c:v>3.8789394497871399</c:v>
                </c:pt>
                <c:pt idx="1183">
                  <c:v>3.8789394497871399</c:v>
                </c:pt>
                <c:pt idx="1184">
                  <c:v>3.8789394497871399</c:v>
                </c:pt>
                <c:pt idx="1185">
                  <c:v>3.8789394497871399</c:v>
                </c:pt>
                <c:pt idx="1186">
                  <c:v>3.7844750285148621</c:v>
                </c:pt>
                <c:pt idx="1187">
                  <c:v>3.7632685899734497</c:v>
                </c:pt>
                <c:pt idx="1188">
                  <c:v>3.6923578381538391</c:v>
                </c:pt>
                <c:pt idx="1189">
                  <c:v>3.6764392256736755</c:v>
                </c:pt>
                <c:pt idx="1190">
                  <c:v>3.6764392256736755</c:v>
                </c:pt>
                <c:pt idx="1191">
                  <c:v>3.8404437899589539</c:v>
                </c:pt>
                <c:pt idx="1192">
                  <c:v>3.9459282159805298</c:v>
                </c:pt>
                <c:pt idx="1193">
                  <c:v>3.9613434672355652</c:v>
                </c:pt>
                <c:pt idx="1194">
                  <c:v>4.0439686179161072</c:v>
                </c:pt>
                <c:pt idx="1195">
                  <c:v>4.0625172853469849</c:v>
                </c:pt>
                <c:pt idx="1196">
                  <c:v>4.0625172853469849</c:v>
                </c:pt>
                <c:pt idx="1197">
                  <c:v>4.0625172853469849</c:v>
                </c:pt>
                <c:pt idx="1198">
                  <c:v>4.1356712579727173</c:v>
                </c:pt>
                <c:pt idx="1199">
                  <c:v>4.1520935297012329</c:v>
                </c:pt>
                <c:pt idx="1200">
                  <c:v>4.0859183669090271</c:v>
                </c:pt>
                <c:pt idx="1201">
                  <c:v>4.0721845626831055</c:v>
                </c:pt>
                <c:pt idx="1202">
                  <c:v>4.0735578536987305</c:v>
                </c:pt>
                <c:pt idx="1203">
                  <c:v>4.1535687446594238</c:v>
                </c:pt>
                <c:pt idx="1204">
                  <c:v>4.2512327432632446</c:v>
                </c:pt>
                <c:pt idx="1205">
                  <c:v>4.2691376805305481</c:v>
                </c:pt>
                <c:pt idx="1206">
                  <c:v>4.2691376805305481</c:v>
                </c:pt>
                <c:pt idx="1207">
                  <c:v>4.2691376805305481</c:v>
                </c:pt>
                <c:pt idx="1208">
                  <c:v>4.2691376805305481</c:v>
                </c:pt>
                <c:pt idx="1209">
                  <c:v>4.2000341415405273</c:v>
                </c:pt>
                <c:pt idx="1210">
                  <c:v>4.1154173016548157</c:v>
                </c:pt>
                <c:pt idx="1211">
                  <c:v>4.0999042987823486</c:v>
                </c:pt>
                <c:pt idx="1212">
                  <c:v>4.1779187321662903</c:v>
                </c:pt>
                <c:pt idx="1213">
                  <c:v>4.12159264087677</c:v>
                </c:pt>
                <c:pt idx="1214">
                  <c:v>4.0311768651008606</c:v>
                </c:pt>
                <c:pt idx="1215">
                  <c:v>3.9259937405586243</c:v>
                </c:pt>
                <c:pt idx="1216">
                  <c:v>3.9061024785041809</c:v>
                </c:pt>
                <c:pt idx="1217">
                  <c:v>3.8239756226539612</c:v>
                </c:pt>
                <c:pt idx="1218">
                  <c:v>3.8055390119552612</c:v>
                </c:pt>
                <c:pt idx="1219">
                  <c:v>3.8882890343666077</c:v>
                </c:pt>
                <c:pt idx="1220">
                  <c:v>3.9068654179573059</c:v>
                </c:pt>
                <c:pt idx="1221">
                  <c:v>3.9836335182189941</c:v>
                </c:pt>
                <c:pt idx="1222">
                  <c:v>4.0008670091629028</c:v>
                </c:pt>
                <c:pt idx="1223">
                  <c:v>4.0008670091629028</c:v>
                </c:pt>
                <c:pt idx="1224">
                  <c:v>4.0717777609825134</c:v>
                </c:pt>
                <c:pt idx="1225">
                  <c:v>4.0049463510513306</c:v>
                </c:pt>
                <c:pt idx="1226">
                  <c:v>3.9863699674606323</c:v>
                </c:pt>
                <c:pt idx="1227">
                  <c:v>3.9154592156410217</c:v>
                </c:pt>
                <c:pt idx="1228">
                  <c:v>3.8995406031608582</c:v>
                </c:pt>
                <c:pt idx="1229">
                  <c:v>3.8995406031608582</c:v>
                </c:pt>
                <c:pt idx="1230">
                  <c:v>3.8995406031608582</c:v>
                </c:pt>
                <c:pt idx="1231">
                  <c:v>3.8995406031608582</c:v>
                </c:pt>
                <c:pt idx="1232">
                  <c:v>3.8995406031608582</c:v>
                </c:pt>
                <c:pt idx="1233">
                  <c:v>3.8328671455383301</c:v>
                </c:pt>
                <c:pt idx="1234">
                  <c:v>3.8178995251655579</c:v>
                </c:pt>
                <c:pt idx="1235">
                  <c:v>3.8954150676727295</c:v>
                </c:pt>
                <c:pt idx="1236">
                  <c:v>3.9128166437149048</c:v>
                </c:pt>
                <c:pt idx="1237">
                  <c:v>3.9128166437149048</c:v>
                </c:pt>
                <c:pt idx="1238">
                  <c:v>3.8412830233573914</c:v>
                </c:pt>
                <c:pt idx="1239">
                  <c:v>3.8982537388801575</c:v>
                </c:pt>
                <c:pt idx="1240">
                  <c:v>3.9876773953437805</c:v>
                </c:pt>
                <c:pt idx="1241">
                  <c:v>4.0040716528892517</c:v>
                </c:pt>
                <c:pt idx="1242">
                  <c:v>4.0040716528892517</c:v>
                </c:pt>
                <c:pt idx="1243">
                  <c:v>3.9373981952667236</c:v>
                </c:pt>
                <c:pt idx="1244">
                  <c:v>3.9224305748939514</c:v>
                </c:pt>
                <c:pt idx="1245">
                  <c:v>4.0051805973052979</c:v>
                </c:pt>
                <c:pt idx="1246">
                  <c:v>4.0237569808959961</c:v>
                </c:pt>
                <c:pt idx="1247">
                  <c:v>3.9528462290763855</c:v>
                </c:pt>
                <c:pt idx="1248">
                  <c:v>3.9369276165962219</c:v>
                </c:pt>
                <c:pt idx="1249">
                  <c:v>4.0078383684158325</c:v>
                </c:pt>
                <c:pt idx="1250">
                  <c:v>4.0237569808959961</c:v>
                </c:pt>
                <c:pt idx="1251">
                  <c:v>4.0237569808959961</c:v>
                </c:pt>
                <c:pt idx="1252">
                  <c:v>4.0237569808959961</c:v>
                </c:pt>
                <c:pt idx="1253">
                  <c:v>4.0237569808959961</c:v>
                </c:pt>
                <c:pt idx="1254">
                  <c:v>4.0237569808959961</c:v>
                </c:pt>
                <c:pt idx="1255">
                  <c:v>4.0237569808959961</c:v>
                </c:pt>
                <c:pt idx="1256">
                  <c:v>4.0967863798141479</c:v>
                </c:pt>
                <c:pt idx="1257">
                  <c:v>4.0427684783935547</c:v>
                </c:pt>
                <c:pt idx="1258">
                  <c:v>4.026961624622345</c:v>
                </c:pt>
                <c:pt idx="1259">
                  <c:v>4.026961624622345</c:v>
                </c:pt>
                <c:pt idx="1260">
                  <c:v>3.9148005843162537</c:v>
                </c:pt>
                <c:pt idx="1261">
                  <c:v>3.8896214962005615</c:v>
                </c:pt>
                <c:pt idx="1262">
                  <c:v>3.8628274202346802</c:v>
                </c:pt>
                <c:pt idx="1263">
                  <c:v>3.8568124175071716</c:v>
                </c:pt>
                <c:pt idx="1264">
                  <c:v>3.8568124175071716</c:v>
                </c:pt>
                <c:pt idx="1265">
                  <c:v>3.8677793741226196</c:v>
                </c:pt>
                <c:pt idx="1266">
                  <c:v>3.8702413439750671</c:v>
                </c:pt>
                <c:pt idx="1267">
                  <c:v>3.7934732437133789</c:v>
                </c:pt>
                <c:pt idx="1268">
                  <c:v>3.7762397527694702</c:v>
                </c:pt>
                <c:pt idx="1269">
                  <c:v>3.68763267993927</c:v>
                </c:pt>
                <c:pt idx="1270">
                  <c:v>3.756348192691803</c:v>
                </c:pt>
                <c:pt idx="1271">
                  <c:v>3.7762397527694702</c:v>
                </c:pt>
                <c:pt idx="1272">
                  <c:v>3.7053290009498596</c:v>
                </c:pt>
                <c:pt idx="1273">
                  <c:v>3.689410388469696</c:v>
                </c:pt>
                <c:pt idx="1274">
                  <c:v>3.7898567318916321</c:v>
                </c:pt>
                <c:pt idx="1275">
                  <c:v>3.812406063079834</c:v>
                </c:pt>
                <c:pt idx="1276">
                  <c:v>3.9010131359100342</c:v>
                </c:pt>
                <c:pt idx="1277">
                  <c:v>3.9209043979644775</c:v>
                </c:pt>
                <c:pt idx="1278">
                  <c:v>4.003654420375824</c:v>
                </c:pt>
                <c:pt idx="1279">
                  <c:v>4.0222308039665222</c:v>
                </c:pt>
                <c:pt idx="1280">
                  <c:v>4.1042330861091614</c:v>
                </c:pt>
                <c:pt idx="1281">
                  <c:v>4.1308668255805969</c:v>
                </c:pt>
                <c:pt idx="1282">
                  <c:v>4.1327133774757385</c:v>
                </c:pt>
                <c:pt idx="1283">
                  <c:v>4.1327133774757385</c:v>
                </c:pt>
                <c:pt idx="1284">
                  <c:v>4.1327133774757385</c:v>
                </c:pt>
                <c:pt idx="1285">
                  <c:v>4.0559452772140503</c:v>
                </c:pt>
                <c:pt idx="1286">
                  <c:v>3.9511016011238098</c:v>
                </c:pt>
                <c:pt idx="1287">
                  <c:v>4.0023446083068848</c:v>
                </c:pt>
                <c:pt idx="1288">
                  <c:v>3.9338934421539307</c:v>
                </c:pt>
                <c:pt idx="1289">
                  <c:v>3.9238014817237854</c:v>
                </c:pt>
                <c:pt idx="1290">
                  <c:v>3.9257878065109253</c:v>
                </c:pt>
                <c:pt idx="1291">
                  <c:v>3.9257878065109253</c:v>
                </c:pt>
                <c:pt idx="1292">
                  <c:v>3.9257878065109253</c:v>
                </c:pt>
                <c:pt idx="1293">
                  <c:v>3.9257878065109253</c:v>
                </c:pt>
                <c:pt idx="1294">
                  <c:v>3.9240846037864685</c:v>
                </c:pt>
                <c:pt idx="1295">
                  <c:v>3.9219990372657776</c:v>
                </c:pt>
                <c:pt idx="1296">
                  <c:v>3.9199134707450867</c:v>
                </c:pt>
                <c:pt idx="1297">
                  <c:v>3.9997884631156921</c:v>
                </c:pt>
                <c:pt idx="1298">
                  <c:v>3.951755166053772</c:v>
                </c:pt>
                <c:pt idx="1299">
                  <c:v>3.9369276165962219</c:v>
                </c:pt>
                <c:pt idx="1300">
                  <c:v>3.9369276165962219</c:v>
                </c:pt>
                <c:pt idx="1301">
                  <c:v>4.0313920378684998</c:v>
                </c:pt>
                <c:pt idx="1302">
                  <c:v>4.0525984764099121</c:v>
                </c:pt>
                <c:pt idx="1303">
                  <c:v>4.0525984764099121</c:v>
                </c:pt>
                <c:pt idx="1304">
                  <c:v>4.1293665766716003</c:v>
                </c:pt>
                <c:pt idx="1305">
                  <c:v>4.0809234976768494</c:v>
                </c:pt>
                <c:pt idx="1306">
                  <c:v>4.0661796927452087</c:v>
                </c:pt>
                <c:pt idx="1307">
                  <c:v>4.0661796927452087</c:v>
                </c:pt>
                <c:pt idx="1308">
                  <c:v>4.0661796927452087</c:v>
                </c:pt>
                <c:pt idx="1309">
                  <c:v>4.0661796927452087</c:v>
                </c:pt>
                <c:pt idx="1310">
                  <c:v>3.9894115924835205</c:v>
                </c:pt>
                <c:pt idx="1311">
                  <c:v>3.9721781015396118</c:v>
                </c:pt>
                <c:pt idx="1312">
                  <c:v>3.9721781015396118</c:v>
                </c:pt>
                <c:pt idx="1313">
                  <c:v>4.0429642796516418</c:v>
                </c:pt>
                <c:pt idx="1314">
                  <c:v>4.0357998013496399</c:v>
                </c:pt>
                <c:pt idx="1315">
                  <c:v>4.0981698036193848</c:v>
                </c:pt>
                <c:pt idx="1316">
                  <c:v>4.0364405512809753</c:v>
                </c:pt>
                <c:pt idx="1317">
                  <c:v>4.0191790461540222</c:v>
                </c:pt>
                <c:pt idx="1318">
                  <c:v>4.0191790461540222</c:v>
                </c:pt>
                <c:pt idx="1319">
                  <c:v>3.930571973323822</c:v>
                </c:pt>
                <c:pt idx="1320">
                  <c:v>3.9843326807022095</c:v>
                </c:pt>
                <c:pt idx="1321">
                  <c:v>3.9946359395980835</c:v>
                </c:pt>
                <c:pt idx="1322">
                  <c:v>4.0700051188468933</c:v>
                </c:pt>
                <c:pt idx="1323">
                  <c:v>3.9986315369606018</c:v>
                </c:pt>
                <c:pt idx="1324">
                  <c:v>3.9787399768829346</c:v>
                </c:pt>
                <c:pt idx="1325">
                  <c:v>4.0733292698860168</c:v>
                </c:pt>
                <c:pt idx="1326">
                  <c:v>4.0945634245872498</c:v>
                </c:pt>
                <c:pt idx="1327">
                  <c:v>4.0088224411010742</c:v>
                </c:pt>
                <c:pt idx="1328">
                  <c:v>3.9038336277008057</c:v>
                </c:pt>
                <c:pt idx="1329">
                  <c:v>3.9968714118003845</c:v>
                </c:pt>
                <c:pt idx="1330">
                  <c:v>4.018588662147522</c:v>
                </c:pt>
                <c:pt idx="1331">
                  <c:v>4.0143159031867981</c:v>
                </c:pt>
                <c:pt idx="1332">
                  <c:v>3.9542120695114136</c:v>
                </c:pt>
                <c:pt idx="1333">
                  <c:v>3.9390257000923157</c:v>
                </c:pt>
                <c:pt idx="1334">
                  <c:v>3.8685676455497742</c:v>
                </c:pt>
                <c:pt idx="1335">
                  <c:v>3.9329153299331665</c:v>
                </c:pt>
                <c:pt idx="1336">
                  <c:v>4.0309610962867737</c:v>
                </c:pt>
                <c:pt idx="1337">
                  <c:v>3.9798945188522339</c:v>
                </c:pt>
                <c:pt idx="1338">
                  <c:v>3.9510607719421387</c:v>
                </c:pt>
                <c:pt idx="1339">
                  <c:v>3.9480674266815186</c:v>
                </c:pt>
                <c:pt idx="1340">
                  <c:v>3.9480674266815186</c:v>
                </c:pt>
                <c:pt idx="1341">
                  <c:v>3.9940533041954041</c:v>
                </c:pt>
                <c:pt idx="1342">
                  <c:v>4.0043768286705017</c:v>
                </c:pt>
                <c:pt idx="1343">
                  <c:v>3.9334660768508911</c:v>
                </c:pt>
                <c:pt idx="1344">
                  <c:v>4.0613624453544617</c:v>
                </c:pt>
                <c:pt idx="1345">
                  <c:v>4.1436216235160828</c:v>
                </c:pt>
                <c:pt idx="1346">
                  <c:v>4.1562110185623169</c:v>
                </c:pt>
                <c:pt idx="1347">
                  <c:v>4.2312929034233093</c:v>
                </c:pt>
                <c:pt idx="1348">
                  <c:v>4.2480376362800598</c:v>
                </c:pt>
                <c:pt idx="1349">
                  <c:v>4.2479866743087769</c:v>
                </c:pt>
                <c:pt idx="1350">
                  <c:v>4.2479357123374939</c:v>
                </c:pt>
                <c:pt idx="1351">
                  <c:v>4.3306764960289001</c:v>
                </c:pt>
                <c:pt idx="1352">
                  <c:v>4.2575299739837646</c:v>
                </c:pt>
                <c:pt idx="1353">
                  <c:v>4.2369392514228821</c:v>
                </c:pt>
                <c:pt idx="1354">
                  <c:v>4.1687700152397156</c:v>
                </c:pt>
                <c:pt idx="1355">
                  <c:v>4.1534668207168579</c:v>
                </c:pt>
                <c:pt idx="1356">
                  <c:v>4.0766987204551697</c:v>
                </c:pt>
                <c:pt idx="1357">
                  <c:v>4.0567860007286072</c:v>
                </c:pt>
                <c:pt idx="1358">
                  <c:v>4.0535050630569458</c:v>
                </c:pt>
                <c:pt idx="1359">
                  <c:v>3.9761355519294739</c:v>
                </c:pt>
                <c:pt idx="1360">
                  <c:v>3.9589020609855652</c:v>
                </c:pt>
                <c:pt idx="1361">
                  <c:v>4.0356701612472534</c:v>
                </c:pt>
                <c:pt idx="1362">
                  <c:v>4.0500995516777039</c:v>
                </c:pt>
                <c:pt idx="1363">
                  <c:v>4.0466660261154175</c:v>
                </c:pt>
                <c:pt idx="1364">
                  <c:v>4.1287866234779358</c:v>
                </c:pt>
                <c:pt idx="1365">
                  <c:v>4.147363007068634</c:v>
                </c:pt>
                <c:pt idx="1366">
                  <c:v>4.1813850402832031</c:v>
                </c:pt>
                <c:pt idx="1367">
                  <c:v>4.1890227794647217</c:v>
                </c:pt>
                <c:pt idx="1368">
                  <c:v>4.1202306747436523</c:v>
                </c:pt>
                <c:pt idx="1369">
                  <c:v>4.1047874093055725</c:v>
                </c:pt>
                <c:pt idx="1370">
                  <c:v>4.1047874093055725</c:v>
                </c:pt>
                <c:pt idx="1371">
                  <c:v>4.0240314602851868</c:v>
                </c:pt>
                <c:pt idx="1372">
                  <c:v>4.076065719127655</c:v>
                </c:pt>
                <c:pt idx="1373">
                  <c:v>3.8977780938148499</c:v>
                </c:pt>
                <c:pt idx="1374">
                  <c:v>3.8449963927268982</c:v>
                </c:pt>
                <c:pt idx="1375">
                  <c:v>3.842926025390625</c:v>
                </c:pt>
                <c:pt idx="1376">
                  <c:v>3.7747567892074585</c:v>
                </c:pt>
                <c:pt idx="1377">
                  <c:v>3.7594535946846008</c:v>
                </c:pt>
                <c:pt idx="1378">
                  <c:v>3.7594535946846008</c:v>
                </c:pt>
                <c:pt idx="1379">
                  <c:v>3.838028609752655</c:v>
                </c:pt>
                <c:pt idx="1380">
                  <c:v>3.9342430233955383</c:v>
                </c:pt>
                <c:pt idx="1381">
                  <c:v>3.8810962438583374</c:v>
                </c:pt>
                <c:pt idx="1382">
                  <c:v>4.01487797498703</c:v>
                </c:pt>
                <c:pt idx="1383">
                  <c:v>3.9715853333473206</c:v>
                </c:pt>
                <c:pt idx="1384">
                  <c:v>3.954697847366333</c:v>
                </c:pt>
                <c:pt idx="1385">
                  <c:v>3.955155611038208</c:v>
                </c:pt>
                <c:pt idx="1386">
                  <c:v>3.955613374710083</c:v>
                </c:pt>
                <c:pt idx="1387">
                  <c:v>3.956071138381958</c:v>
                </c:pt>
                <c:pt idx="1388">
                  <c:v>3.956528902053833</c:v>
                </c:pt>
                <c:pt idx="1389">
                  <c:v>3.956986665725708</c:v>
                </c:pt>
                <c:pt idx="1390">
                  <c:v>3.9603731036186218</c:v>
                </c:pt>
                <c:pt idx="1391">
                  <c:v>3.9644169807434082</c:v>
                </c:pt>
                <c:pt idx="1392">
                  <c:v>3.9632892608642578</c:v>
                </c:pt>
                <c:pt idx="1393">
                  <c:v>3.9610001444816589</c:v>
                </c:pt>
                <c:pt idx="1394">
                  <c:v>4.0525525808334351</c:v>
                </c:pt>
                <c:pt idx="1395">
                  <c:v>4.0731993317604065</c:v>
                </c:pt>
                <c:pt idx="1396">
                  <c:v>4.1677886247634888</c:v>
                </c:pt>
                <c:pt idx="1397">
                  <c:v>4.0708798170089722</c:v>
                </c:pt>
                <c:pt idx="1398">
                  <c:v>3.9566230773925781</c:v>
                </c:pt>
                <c:pt idx="1399">
                  <c:v>3.789249062538147</c:v>
                </c:pt>
                <c:pt idx="1400">
                  <c:v>3.7579658627510071</c:v>
                </c:pt>
                <c:pt idx="1401">
                  <c:v>3.6895310878753662</c:v>
                </c:pt>
                <c:pt idx="1402">
                  <c:v>3.6052194237709045</c:v>
                </c:pt>
                <c:pt idx="1403">
                  <c:v>3.5897624492645264</c:v>
                </c:pt>
                <c:pt idx="1404">
                  <c:v>3.6121949553489685</c:v>
                </c:pt>
                <c:pt idx="1405">
                  <c:v>3.619806170463562</c:v>
                </c:pt>
                <c:pt idx="1406">
                  <c:v>3.6229598522186279</c:v>
                </c:pt>
                <c:pt idx="1407">
                  <c:v>3.6261135339736938</c:v>
                </c:pt>
                <c:pt idx="1408">
                  <c:v>3.6089950799942017</c:v>
                </c:pt>
                <c:pt idx="1409">
                  <c:v>3.6744377017021179</c:v>
                </c:pt>
                <c:pt idx="1410">
                  <c:v>3.7594360113143921</c:v>
                </c:pt>
                <c:pt idx="1411">
                  <c:v>3.8511636853218079</c:v>
                </c:pt>
                <c:pt idx="1412">
                  <c:v>3.8682574033737183</c:v>
                </c:pt>
                <c:pt idx="1413">
                  <c:v>3.8682574033737183</c:v>
                </c:pt>
                <c:pt idx="1414">
                  <c:v>3.9384204149246216</c:v>
                </c:pt>
                <c:pt idx="1415">
                  <c:v>4.0243342518806458</c:v>
                </c:pt>
                <c:pt idx="1416">
                  <c:v>4.0400850772857666</c:v>
                </c:pt>
                <c:pt idx="1417">
                  <c:v>3.969174325466156</c:v>
                </c:pt>
                <c:pt idx="1418">
                  <c:v>3.9473983645439148</c:v>
                </c:pt>
                <c:pt idx="1419">
                  <c:v>3.8574764132499695</c:v>
                </c:pt>
                <c:pt idx="1420">
                  <c:v>3.8375848531723022</c:v>
                </c:pt>
                <c:pt idx="1421">
                  <c:v>3.8562783598899841</c:v>
                </c:pt>
                <c:pt idx="1422">
                  <c:v>3.7787219882011414</c:v>
                </c:pt>
                <c:pt idx="1423">
                  <c:v>3.7603694200515747</c:v>
                </c:pt>
                <c:pt idx="1424">
                  <c:v>3.6894586682319641</c:v>
                </c:pt>
                <c:pt idx="1425">
                  <c:v>3.7393411993980408</c:v>
                </c:pt>
                <c:pt idx="1426">
                  <c:v>3.6833265423774719</c:v>
                </c:pt>
                <c:pt idx="1427">
                  <c:v>3.7379726767539978</c:v>
                </c:pt>
                <c:pt idx="1428">
                  <c:v>3.7553030252456665</c:v>
                </c:pt>
                <c:pt idx="1429">
                  <c:v>3.7771984934806824</c:v>
                </c:pt>
                <c:pt idx="1430">
                  <c:v>3.7820383906364441</c:v>
                </c:pt>
                <c:pt idx="1431">
                  <c:v>3.7034010887145996</c:v>
                </c:pt>
                <c:pt idx="1432">
                  <c:v>3.7861943244934082</c:v>
                </c:pt>
                <c:pt idx="1433">
                  <c:v>3.8012662529945374</c:v>
                </c:pt>
                <c:pt idx="1434">
                  <c:v>3.9087575674057007</c:v>
                </c:pt>
                <c:pt idx="1435">
                  <c:v>3.928903341293335</c:v>
                </c:pt>
                <c:pt idx="1436">
                  <c:v>3.9235624670982361</c:v>
                </c:pt>
                <c:pt idx="1437">
                  <c:v>3.9119899272918701</c:v>
                </c:pt>
                <c:pt idx="1438">
                  <c:v>3.977905809879303</c:v>
                </c:pt>
                <c:pt idx="1439">
                  <c:v>3.9104869961738586</c:v>
                </c:pt>
                <c:pt idx="1440">
                  <c:v>3.8919106125831604</c:v>
                </c:pt>
                <c:pt idx="1441">
                  <c:v>3.8252371549606323</c:v>
                </c:pt>
                <c:pt idx="1442">
                  <c:v>3.8102695345878601</c:v>
                </c:pt>
                <c:pt idx="1443">
                  <c:v>3.7333768606185913</c:v>
                </c:pt>
                <c:pt idx="1444">
                  <c:v>3.8772532343864441</c:v>
                </c:pt>
                <c:pt idx="1445">
                  <c:v>3.795907199382782</c:v>
                </c:pt>
                <c:pt idx="1446">
                  <c:v>3.7538227438926697</c:v>
                </c:pt>
                <c:pt idx="1447">
                  <c:v>3.767869770526886</c:v>
                </c:pt>
                <c:pt idx="1448">
                  <c:v>3.7009036540985107</c:v>
                </c:pt>
                <c:pt idx="1449">
                  <c:v>3.4959313273429871</c:v>
                </c:pt>
                <c:pt idx="1450">
                  <c:v>3.5268315672874451</c:v>
                </c:pt>
                <c:pt idx="1451">
                  <c:v>3.6166366934776306</c:v>
                </c:pt>
                <c:pt idx="1452">
                  <c:v>3.6484295129776001</c:v>
                </c:pt>
                <c:pt idx="1453">
                  <c:v>3.6518707871437073</c:v>
                </c:pt>
                <c:pt idx="1454">
                  <c:v>3.7463352084159851</c:v>
                </c:pt>
                <c:pt idx="1455">
                  <c:v>3.6907735466957092</c:v>
                </c:pt>
                <c:pt idx="1456">
                  <c:v>3.6680567264556885</c:v>
                </c:pt>
                <c:pt idx="1457">
                  <c:v>3.5929238796234131</c:v>
                </c:pt>
                <c:pt idx="1458">
                  <c:v>3.6466214060783386</c:v>
                </c:pt>
                <c:pt idx="1459">
                  <c:v>3.6624002456665039</c:v>
                </c:pt>
                <c:pt idx="1460">
                  <c:v>3.8277754187583923</c:v>
                </c:pt>
                <c:pt idx="1461">
                  <c:v>3.7860137224197388</c:v>
                </c:pt>
                <c:pt idx="1462">
                  <c:v>3.7683045864105225</c:v>
                </c:pt>
                <c:pt idx="1463">
                  <c:v>3.685554563999176</c:v>
                </c:pt>
                <c:pt idx="1464">
                  <c:v>3.7438708543777466</c:v>
                </c:pt>
                <c:pt idx="1465">
                  <c:v>3.6842396855354309</c:v>
                </c:pt>
                <c:pt idx="1466">
                  <c:v>3.6669781804084778</c:v>
                </c:pt>
                <c:pt idx="1467">
                  <c:v>3.7347733974456787</c:v>
                </c:pt>
                <c:pt idx="1468">
                  <c:v>3.7499925494194031</c:v>
                </c:pt>
                <c:pt idx="1469">
                  <c:v>3.7499925494194031</c:v>
                </c:pt>
                <c:pt idx="1470">
                  <c:v>3.7499925494194031</c:v>
                </c:pt>
                <c:pt idx="1471">
                  <c:v>3.7499925494194031</c:v>
                </c:pt>
                <c:pt idx="1472">
                  <c:v>3.744945228099823</c:v>
                </c:pt>
                <c:pt idx="1473">
                  <c:v>3.7387651205062866</c:v>
                </c:pt>
                <c:pt idx="1474">
                  <c:v>3.7245464324951172</c:v>
                </c:pt>
                <c:pt idx="1475">
                  <c:v>3.7925195693969727</c:v>
                </c:pt>
                <c:pt idx="1476">
                  <c:v>3.8084381818771362</c:v>
                </c:pt>
                <c:pt idx="1477">
                  <c:v>3.7375274300575256</c:v>
                </c:pt>
                <c:pt idx="1478">
                  <c:v>3.7216088175773621</c:v>
                </c:pt>
                <c:pt idx="1479">
                  <c:v>3.7216088175773621</c:v>
                </c:pt>
                <c:pt idx="1480">
                  <c:v>3.6489534378051758</c:v>
                </c:pt>
                <c:pt idx="1481">
                  <c:v>3.6326432228088379</c:v>
                </c:pt>
                <c:pt idx="1482">
                  <c:v>3.611457347869873</c:v>
                </c:pt>
                <c:pt idx="1483">
                  <c:v>3.6172941327095032</c:v>
                </c:pt>
                <c:pt idx="1484">
                  <c:v>3.6302652955055237</c:v>
                </c:pt>
                <c:pt idx="1485">
                  <c:v>3.5609224438667297</c:v>
                </c:pt>
                <c:pt idx="1486">
                  <c:v>3.4731012582778931</c:v>
                </c:pt>
                <c:pt idx="1487">
                  <c:v>3.4570005536079407</c:v>
                </c:pt>
                <c:pt idx="1488">
                  <c:v>3.3651530742645264</c:v>
                </c:pt>
                <c:pt idx="1489">
                  <c:v>3.5323417186737061</c:v>
                </c:pt>
                <c:pt idx="1490">
                  <c:v>3.575001060962677</c:v>
                </c:pt>
                <c:pt idx="1491">
                  <c:v>3.575611412525177</c:v>
                </c:pt>
                <c:pt idx="1492">
                  <c:v>3.6436429619789124</c:v>
                </c:pt>
                <c:pt idx="1493">
                  <c:v>3.658890426158905</c:v>
                </c:pt>
                <c:pt idx="1494">
                  <c:v>3.5821223258972168</c:v>
                </c:pt>
                <c:pt idx="1495">
                  <c:v>3.4349066019058228</c:v>
                </c:pt>
                <c:pt idx="1496">
                  <c:v>3.4391260147094727</c:v>
                </c:pt>
                <c:pt idx="1497">
                  <c:v>3.446623682975769</c:v>
                </c:pt>
                <c:pt idx="1498">
                  <c:v>3.1740725040435791</c:v>
                </c:pt>
                <c:pt idx="1499">
                  <c:v>3.2321518659591675</c:v>
                </c:pt>
                <c:pt idx="1500">
                  <c:v>3.1836533546447754</c:v>
                </c:pt>
                <c:pt idx="1501">
                  <c:v>3.1667554378509521</c:v>
                </c:pt>
                <c:pt idx="1502">
                  <c:v>3.1667554378509521</c:v>
                </c:pt>
                <c:pt idx="1503">
                  <c:v>3.0841302871704102</c:v>
                </c:pt>
                <c:pt idx="1504">
                  <c:v>3.0655816197395325</c:v>
                </c:pt>
                <c:pt idx="1505">
                  <c:v>3.0655816197395325</c:v>
                </c:pt>
                <c:pt idx="1506">
                  <c:v>3.0655816197395325</c:v>
                </c:pt>
                <c:pt idx="1507">
                  <c:v>3.0655816197395325</c:v>
                </c:pt>
                <c:pt idx="1508">
                  <c:v>3.1600460410118103</c:v>
                </c:pt>
                <c:pt idx="1509">
                  <c:v>3.1812521815299988</c:v>
                </c:pt>
                <c:pt idx="1510">
                  <c:v>3.1812521815299988</c:v>
                </c:pt>
                <c:pt idx="1511">
                  <c:v>3.1812521815299988</c:v>
                </c:pt>
                <c:pt idx="1512">
                  <c:v>3.1098431348800659</c:v>
                </c:pt>
                <c:pt idx="1513">
                  <c:v>3.0926492810249329</c:v>
                </c:pt>
                <c:pt idx="1514">
                  <c:v>3.0912250280380249</c:v>
                </c:pt>
                <c:pt idx="1515">
                  <c:v>3.0898007750511169</c:v>
                </c:pt>
                <c:pt idx="1516">
                  <c:v>3.0718430876731873</c:v>
                </c:pt>
                <c:pt idx="1517">
                  <c:v>3.1387811899185181</c:v>
                </c:pt>
                <c:pt idx="1518">
                  <c:v>3.088151216506958</c:v>
                </c:pt>
                <c:pt idx="1519">
                  <c:v>3.0732116103172302</c:v>
                </c:pt>
                <c:pt idx="1520">
                  <c:v>3.0732116103172302</c:v>
                </c:pt>
                <c:pt idx="1521">
                  <c:v>2.9609259963035583</c:v>
                </c:pt>
                <c:pt idx="1522">
                  <c:v>3.0792850255966187</c:v>
                </c:pt>
                <c:pt idx="1523">
                  <c:v>3.2651746273040771</c:v>
                </c:pt>
                <c:pt idx="1524">
                  <c:v>3.388276994228363</c:v>
                </c:pt>
                <c:pt idx="1525">
                  <c:v>3.3929646015167236</c:v>
                </c:pt>
                <c:pt idx="1526">
                  <c:v>3.5126790404319763</c:v>
                </c:pt>
                <c:pt idx="1527">
                  <c:v>3.4580686688423157</c:v>
                </c:pt>
                <c:pt idx="1528">
                  <c:v>3.5232263803482056</c:v>
                </c:pt>
                <c:pt idx="1529">
                  <c:v>3.5289132595062256</c:v>
                </c:pt>
                <c:pt idx="1530">
                  <c:v>3.3723151683807373</c:v>
                </c:pt>
                <c:pt idx="1531">
                  <c:v>3.4621942043304443</c:v>
                </c:pt>
                <c:pt idx="1532">
                  <c:v>3.30230712890625</c:v>
                </c:pt>
                <c:pt idx="1533">
                  <c:v>3.3605927228927612</c:v>
                </c:pt>
                <c:pt idx="1534">
                  <c:v>3.2767137885093689</c:v>
                </c:pt>
                <c:pt idx="1535">
                  <c:v>3.3504018187522888</c:v>
                </c:pt>
                <c:pt idx="1536">
                  <c:v>3.5066515207290649</c:v>
                </c:pt>
                <c:pt idx="1537">
                  <c:v>3.4473308920860291</c:v>
                </c:pt>
                <c:pt idx="1538">
                  <c:v>3.2390624284744263</c:v>
                </c:pt>
                <c:pt idx="1539">
                  <c:v>3.072817325592041</c:v>
                </c:pt>
                <c:pt idx="1540">
                  <c:v>3.1279796361923218</c:v>
                </c:pt>
                <c:pt idx="1541">
                  <c:v>2.9975625872612</c:v>
                </c:pt>
                <c:pt idx="1542">
                  <c:v>3.0476000905036926</c:v>
                </c:pt>
                <c:pt idx="1543">
                  <c:v>3.0900231003761292</c:v>
                </c:pt>
                <c:pt idx="1544">
                  <c:v>3.2083716988563538</c:v>
                </c:pt>
                <c:pt idx="1545">
                  <c:v>3.2865869998931885</c:v>
                </c:pt>
                <c:pt idx="1546">
                  <c:v>3.2216811180114746</c:v>
                </c:pt>
                <c:pt idx="1547">
                  <c:v>3.3085080981254578</c:v>
                </c:pt>
                <c:pt idx="1548">
                  <c:v>3.2374042272567749</c:v>
                </c:pt>
                <c:pt idx="1549">
                  <c:v>3.2509675621986389</c:v>
                </c:pt>
                <c:pt idx="1550">
                  <c:v>3.2583993673324585</c:v>
                </c:pt>
                <c:pt idx="1551">
                  <c:v>3.4177085757255554</c:v>
                </c:pt>
                <c:pt idx="1552">
                  <c:v>3.5244014859199524</c:v>
                </c:pt>
                <c:pt idx="1553">
                  <c:v>3.3913952112197876</c:v>
                </c:pt>
                <c:pt idx="1554">
                  <c:v>3.3450022339820862</c:v>
                </c:pt>
                <c:pt idx="1555">
                  <c:v>3.2564765214920044</c:v>
                </c:pt>
                <c:pt idx="1556">
                  <c:v>3.1670933961868286</c:v>
                </c:pt>
                <c:pt idx="1557">
                  <c:v>3.2178914546966553</c:v>
                </c:pt>
                <c:pt idx="1558">
                  <c:v>3.2328310608863831</c:v>
                </c:pt>
                <c:pt idx="1559">
                  <c:v>3.0829092860221863</c:v>
                </c:pt>
                <c:pt idx="1560">
                  <c:v>3.1253981590270996</c:v>
                </c:pt>
                <c:pt idx="1561">
                  <c:v>3.1264156103134155</c:v>
                </c:pt>
                <c:pt idx="1562">
                  <c:v>3.1272929906845093</c:v>
                </c:pt>
                <c:pt idx="1563">
                  <c:v>3.0527785420417786</c:v>
                </c:pt>
                <c:pt idx="1564">
                  <c:v>3.1101000308990479</c:v>
                </c:pt>
                <c:pt idx="1565">
                  <c:v>3.1255277991294861</c:v>
                </c:pt>
                <c:pt idx="1566">
                  <c:v>3.2005205750465393</c:v>
                </c:pt>
                <c:pt idx="1567">
                  <c:v>3.2174184918403625</c:v>
                </c:pt>
                <c:pt idx="1568">
                  <c:v>3.2400998473167419</c:v>
                </c:pt>
                <c:pt idx="1569">
                  <c:v>3.3471336960792542</c:v>
                </c:pt>
                <c:pt idx="1570">
                  <c:v>3.2893872261047363</c:v>
                </c:pt>
                <c:pt idx="1571">
                  <c:v>3.2712861895561218</c:v>
                </c:pt>
                <c:pt idx="1572">
                  <c:v>3.1542649865150452</c:v>
                </c:pt>
                <c:pt idx="1573">
                  <c:v>3.1192710995674133</c:v>
                </c:pt>
                <c:pt idx="1574">
                  <c:v>3.0449068546295166</c:v>
                </c:pt>
                <c:pt idx="1575">
                  <c:v>3.1020554900169373</c:v>
                </c:pt>
                <c:pt idx="1576">
                  <c:v>3.1590363383293152</c:v>
                </c:pt>
                <c:pt idx="1577">
                  <c:v>3.1681287288665771</c:v>
                </c:pt>
                <c:pt idx="1578">
                  <c:v>3.262593150138855</c:v>
                </c:pt>
                <c:pt idx="1579">
                  <c:v>3.2988789677619934</c:v>
                </c:pt>
                <c:pt idx="1580">
                  <c:v>3.3982241153717041</c:v>
                </c:pt>
                <c:pt idx="1581">
                  <c:v>3.3424997329711914</c:v>
                </c:pt>
                <c:pt idx="1582">
                  <c:v>3.325154185295105</c:v>
                </c:pt>
                <c:pt idx="1583">
                  <c:v>3.2500061392784119</c:v>
                </c:pt>
                <c:pt idx="1584">
                  <c:v>3.236314058303833</c:v>
                </c:pt>
                <c:pt idx="1585">
                  <c:v>3.2402053475379944</c:v>
                </c:pt>
                <c:pt idx="1586">
                  <c:v>3.2409188151359558</c:v>
                </c:pt>
                <c:pt idx="1587">
                  <c:v>3.2409188151359558</c:v>
                </c:pt>
                <c:pt idx="1588">
                  <c:v>3.3118295669555664</c:v>
                </c:pt>
                <c:pt idx="1589">
                  <c:v>3.3372196555137634</c:v>
                </c:pt>
                <c:pt idx="1590">
                  <c:v>3.3237677812576294</c:v>
                </c:pt>
                <c:pt idx="1591">
                  <c:v>3.4148600697517395</c:v>
                </c:pt>
                <c:pt idx="1592">
                  <c:v>3.4519213438034058</c:v>
                </c:pt>
                <c:pt idx="1593">
                  <c:v>3.3520370721817017</c:v>
                </c:pt>
                <c:pt idx="1594">
                  <c:v>3.3288165926933289</c:v>
                </c:pt>
                <c:pt idx="1595">
                  <c:v>3.3288165926933289</c:v>
                </c:pt>
                <c:pt idx="1596">
                  <c:v>3.3288165926933289</c:v>
                </c:pt>
                <c:pt idx="1597">
                  <c:v>3.2597750425338745</c:v>
                </c:pt>
                <c:pt idx="1598">
                  <c:v>3.3387404680252075</c:v>
                </c:pt>
                <c:pt idx="1599">
                  <c:v>3.3007508516311646</c:v>
                </c:pt>
                <c:pt idx="1600">
                  <c:v>3.2874619960784912</c:v>
                </c:pt>
                <c:pt idx="1601">
                  <c:v>3.3414238691329956</c:v>
                </c:pt>
                <c:pt idx="1602">
                  <c:v>3.3313548564910889</c:v>
                </c:pt>
                <c:pt idx="1603">
                  <c:v>3.3405819535255432</c:v>
                </c:pt>
                <c:pt idx="1604">
                  <c:v>3.3399704098701477</c:v>
                </c:pt>
                <c:pt idx="1605">
                  <c:v>3.3353158831596375</c:v>
                </c:pt>
                <c:pt idx="1606">
                  <c:v>3.336331844329834</c:v>
                </c:pt>
                <c:pt idx="1607">
                  <c:v>3.3386209607124329</c:v>
                </c:pt>
                <c:pt idx="1608">
                  <c:v>3.2631450891494751</c:v>
                </c:pt>
                <c:pt idx="1609">
                  <c:v>3.3406966924667358</c:v>
                </c:pt>
                <c:pt idx="1610">
                  <c:v>3.2768130302429199</c:v>
                </c:pt>
                <c:pt idx="1611">
                  <c:v>3.4316793084144592</c:v>
                </c:pt>
                <c:pt idx="1612">
                  <c:v>3.4707346558570862</c:v>
                </c:pt>
                <c:pt idx="1613">
                  <c:v>4.2670777440071106</c:v>
                </c:pt>
                <c:pt idx="1614">
                  <c:v>3.7647819519042969</c:v>
                </c:pt>
                <c:pt idx="1615">
                  <c:v>3.550574779510498</c:v>
                </c:pt>
                <c:pt idx="1616">
                  <c:v>3.604356050491333</c:v>
                </c:pt>
                <c:pt idx="1617">
                  <c:v>3.6074310541152954</c:v>
                </c:pt>
                <c:pt idx="1618">
                  <c:v>3.6047172546386719</c:v>
                </c:pt>
                <c:pt idx="1619">
                  <c:v>3.7051635980606079</c:v>
                </c:pt>
                <c:pt idx="1620">
                  <c:v>3.7277129292488098</c:v>
                </c:pt>
                <c:pt idx="1621">
                  <c:v>3.6588585376739502</c:v>
                </c:pt>
                <c:pt idx="1622">
                  <c:v>3.5745468735694885</c:v>
                </c:pt>
                <c:pt idx="1623">
                  <c:v>3.5590898990631104</c:v>
                </c:pt>
                <c:pt idx="1624">
                  <c:v>3.5590898990631104</c:v>
                </c:pt>
                <c:pt idx="1625">
                  <c:v>3.5590898990631104</c:v>
                </c:pt>
                <c:pt idx="1626">
                  <c:v>3.422253429889679</c:v>
                </c:pt>
                <c:pt idx="1627">
                  <c:v>3.3915349841117859</c:v>
                </c:pt>
                <c:pt idx="1628">
                  <c:v>3.4801420569419861</c:v>
                </c:pt>
                <c:pt idx="1629">
                  <c:v>3.4179070591926575</c:v>
                </c:pt>
                <c:pt idx="1630">
                  <c:v>3.3994704484939575</c:v>
                </c:pt>
                <c:pt idx="1631">
                  <c:v>3.3994704484939575</c:v>
                </c:pt>
                <c:pt idx="1632">
                  <c:v>3.3994704484939575</c:v>
                </c:pt>
                <c:pt idx="1633">
                  <c:v>3.4710040688514709</c:v>
                </c:pt>
                <c:pt idx="1634">
                  <c:v>3.487592339515686</c:v>
                </c:pt>
                <c:pt idx="1635">
                  <c:v>3.4882411360740662</c:v>
                </c:pt>
                <c:pt idx="1636">
                  <c:v>3.4888896346092224</c:v>
                </c:pt>
                <c:pt idx="1637">
                  <c:v>3.4895381331443787</c:v>
                </c:pt>
                <c:pt idx="1638">
                  <c:v>3.4694680571556091</c:v>
                </c:pt>
                <c:pt idx="1639">
                  <c:v>3.4649357199668884</c:v>
                </c:pt>
                <c:pt idx="1640">
                  <c:v>3.4649357199668884</c:v>
                </c:pt>
                <c:pt idx="1641">
                  <c:v>3.4649357199668884</c:v>
                </c:pt>
                <c:pt idx="1642">
                  <c:v>3.4649357199668884</c:v>
                </c:pt>
                <c:pt idx="1643">
                  <c:v>3.4649357199668884</c:v>
                </c:pt>
                <c:pt idx="1644">
                  <c:v>3.3900371193885803</c:v>
                </c:pt>
                <c:pt idx="1645">
                  <c:v>3.4499913454055786</c:v>
                </c:pt>
                <c:pt idx="1646">
                  <c:v>3.4672248363494873</c:v>
                </c:pt>
                <c:pt idx="1647">
                  <c:v>3.4672248363494873</c:v>
                </c:pt>
                <c:pt idx="1648">
                  <c:v>3.4672248363494873</c:v>
                </c:pt>
                <c:pt idx="1649">
                  <c:v>3.5381355881690979</c:v>
                </c:pt>
                <c:pt idx="1650">
                  <c:v>3.4886267781257629</c:v>
                </c:pt>
                <c:pt idx="1651">
                  <c:v>3.4739390015602112</c:v>
                </c:pt>
                <c:pt idx="1652">
                  <c:v>3.4739390015602112</c:v>
                </c:pt>
                <c:pt idx="1653">
                  <c:v>3.5265302658081055</c:v>
                </c:pt>
                <c:pt idx="1654">
                  <c:v>3.538336455821991</c:v>
                </c:pt>
                <c:pt idx="1655">
                  <c:v>3.538336455821991</c:v>
                </c:pt>
                <c:pt idx="1656">
                  <c:v>3.549053966999054</c:v>
                </c:pt>
                <c:pt idx="1657">
                  <c:v>3.5514599084854126</c:v>
                </c:pt>
                <c:pt idx="1658">
                  <c:v>3.6282280087471008</c:v>
                </c:pt>
                <c:pt idx="1659">
                  <c:v>3.6454614996910095</c:v>
                </c:pt>
                <c:pt idx="1660">
                  <c:v>3.6454614996910095</c:v>
                </c:pt>
                <c:pt idx="1661">
                  <c:v>3.5686933994293213</c:v>
                </c:pt>
                <c:pt idx="1662">
                  <c:v>3.5514599084854126</c:v>
                </c:pt>
                <c:pt idx="1663">
                  <c:v>3.4746918082237244</c:v>
                </c:pt>
                <c:pt idx="1664">
                  <c:v>3.4574583172798157</c:v>
                </c:pt>
                <c:pt idx="1665">
                  <c:v>3.5310482978820801</c:v>
                </c:pt>
                <c:pt idx="1666">
                  <c:v>3.6211585998535156</c:v>
                </c:pt>
                <c:pt idx="1667">
                  <c:v>3.6376789212226868</c:v>
                </c:pt>
                <c:pt idx="1668">
                  <c:v>3.5602879524230957</c:v>
                </c:pt>
                <c:pt idx="1669">
                  <c:v>3.5429143905639648</c:v>
                </c:pt>
                <c:pt idx="1670">
                  <c:v>3.5429143905639648</c:v>
                </c:pt>
                <c:pt idx="1671">
                  <c:v>3.5429143905639648</c:v>
                </c:pt>
                <c:pt idx="1672">
                  <c:v>3.5429143905639648</c:v>
                </c:pt>
                <c:pt idx="1673">
                  <c:v>3.6134511232376099</c:v>
                </c:pt>
                <c:pt idx="1674">
                  <c:v>3.629285991191864</c:v>
                </c:pt>
                <c:pt idx="1675">
                  <c:v>3.7237504124641418</c:v>
                </c:pt>
                <c:pt idx="1676">
                  <c:v>3.7454554438591003</c:v>
                </c:pt>
                <c:pt idx="1677">
                  <c:v>3.7460657954216003</c:v>
                </c:pt>
                <c:pt idx="1678">
                  <c:v>3.7466761469841003</c:v>
                </c:pt>
                <c:pt idx="1679">
                  <c:v>3.8649308681488037</c:v>
                </c:pt>
                <c:pt idx="1680">
                  <c:v>3.8146847486495972</c:v>
                </c:pt>
                <c:pt idx="1681">
                  <c:v>3.7306532263755798</c:v>
                </c:pt>
                <c:pt idx="1682">
                  <c:v>3.7156575918197632</c:v>
                </c:pt>
                <c:pt idx="1683">
                  <c:v>3.7469381093978882</c:v>
                </c:pt>
                <c:pt idx="1684">
                  <c:v>3.6830493807792664</c:v>
                </c:pt>
                <c:pt idx="1685">
                  <c:v>3.5962200164794922</c:v>
                </c:pt>
                <c:pt idx="1686">
                  <c:v>3.581983745098114</c:v>
                </c:pt>
                <c:pt idx="1687">
                  <c:v>3.5840439796447754</c:v>
                </c:pt>
                <c:pt idx="1688">
                  <c:v>3.58043372631073</c:v>
                </c:pt>
                <c:pt idx="1689">
                  <c:v>3.5755503177642822</c:v>
                </c:pt>
                <c:pt idx="1690">
                  <c:v>3.5038688778877258</c:v>
                </c:pt>
                <c:pt idx="1691">
                  <c:v>3.4879782795906067</c:v>
                </c:pt>
                <c:pt idx="1692">
                  <c:v>3.4879782795906067</c:v>
                </c:pt>
                <c:pt idx="1693">
                  <c:v>3.3815500140190125</c:v>
                </c:pt>
                <c:pt idx="1694">
                  <c:v>3.357657790184021</c:v>
                </c:pt>
                <c:pt idx="1695">
                  <c:v>3.4290671348571777</c:v>
                </c:pt>
                <c:pt idx="1696">
                  <c:v>3.3741870522499084</c:v>
                </c:pt>
                <c:pt idx="1697">
                  <c:v>3.4291791915893555</c:v>
                </c:pt>
                <c:pt idx="1698">
                  <c:v>3.445097804069519</c:v>
                </c:pt>
                <c:pt idx="1699">
                  <c:v>3.5207441449165344</c:v>
                </c:pt>
                <c:pt idx="1700">
                  <c:v>3.5357317328453064</c:v>
                </c:pt>
                <c:pt idx="1701">
                  <c:v>3.5332903265953064</c:v>
                </c:pt>
                <c:pt idx="1702">
                  <c:v>3.5308486223220825</c:v>
                </c:pt>
                <c:pt idx="1703">
                  <c:v>3.636704683303833</c:v>
                </c:pt>
                <c:pt idx="1704">
                  <c:v>3.5935214161872864</c:v>
                </c:pt>
                <c:pt idx="1705">
                  <c:v>3.5784700512886047</c:v>
                </c:pt>
                <c:pt idx="1706">
                  <c:v>3.5784700512886047</c:v>
                </c:pt>
                <c:pt idx="1707">
                  <c:v>3.5784700512886047</c:v>
                </c:pt>
                <c:pt idx="1708">
                  <c:v>3.5784700512886047</c:v>
                </c:pt>
                <c:pt idx="1709">
                  <c:v>3.5075592994689941</c:v>
                </c:pt>
                <c:pt idx="1710">
                  <c:v>3.4916406869888306</c:v>
                </c:pt>
                <c:pt idx="1711">
                  <c:v>3.4916406869888306</c:v>
                </c:pt>
                <c:pt idx="1712">
                  <c:v>3.5625514388084412</c:v>
                </c:pt>
                <c:pt idx="1713">
                  <c:v>3.5785531997680664</c:v>
                </c:pt>
                <c:pt idx="1714">
                  <c:v>3.5786548256874084</c:v>
                </c:pt>
                <c:pt idx="1715">
                  <c:v>3.5787564516067505</c:v>
                </c:pt>
                <c:pt idx="1716">
                  <c:v>3.5078644752502441</c:v>
                </c:pt>
                <c:pt idx="1717">
                  <c:v>3.5628566145896912</c:v>
                </c:pt>
                <c:pt idx="1718">
                  <c:v>3.5099831223487854</c:v>
                </c:pt>
                <c:pt idx="1719">
                  <c:v>3.5178446769714355</c:v>
                </c:pt>
                <c:pt idx="1720">
                  <c:v>3.5230761766433716</c:v>
                </c:pt>
                <c:pt idx="1721">
                  <c:v>3.5230761766433716</c:v>
                </c:pt>
                <c:pt idx="1722">
                  <c:v>3.6116832494735718</c:v>
                </c:pt>
                <c:pt idx="1723">
                  <c:v>3.631574809551239</c:v>
                </c:pt>
                <c:pt idx="1724">
                  <c:v>3.6552533507347107</c:v>
                </c:pt>
                <c:pt idx="1725">
                  <c:v>3.6610206961631775</c:v>
                </c:pt>
                <c:pt idx="1726">
                  <c:v>3.6615738272666931</c:v>
                </c:pt>
                <c:pt idx="1727">
                  <c:v>3.6621269583702087</c:v>
                </c:pt>
                <c:pt idx="1728">
                  <c:v>3.6626800894737244</c:v>
                </c:pt>
                <c:pt idx="1729">
                  <c:v>3.66323322057724</c:v>
                </c:pt>
                <c:pt idx="1730">
                  <c:v>3.6637863516807556</c:v>
                </c:pt>
                <c:pt idx="1731">
                  <c:v>3.6643397808074951</c:v>
                </c:pt>
                <c:pt idx="1732">
                  <c:v>3.6648929119110107</c:v>
                </c:pt>
                <c:pt idx="1733">
                  <c:v>3.7417623400688171</c:v>
                </c:pt>
                <c:pt idx="1734">
                  <c:v>3.7715828418731689</c:v>
                </c:pt>
                <c:pt idx="1735">
                  <c:v>3.7008807063102722</c:v>
                </c:pt>
                <c:pt idx="1736">
                  <c:v>3.7729814648628235</c:v>
                </c:pt>
                <c:pt idx="1737">
                  <c:v>3.7219622731208801</c:v>
                </c:pt>
                <c:pt idx="1738">
                  <c:v>3.7769544124603271</c:v>
                </c:pt>
                <c:pt idx="1739">
                  <c:v>3.7944516539573669</c:v>
                </c:pt>
                <c:pt idx="1740">
                  <c:v>3.7963846325874329</c:v>
                </c:pt>
                <c:pt idx="1741">
                  <c:v>3.7983176112174988</c:v>
                </c:pt>
                <c:pt idx="1742">
                  <c:v>3.7452083826065063</c:v>
                </c:pt>
                <c:pt idx="1743">
                  <c:v>3.7332063913345337</c:v>
                </c:pt>
                <c:pt idx="1744">
                  <c:v>3.7332063913345337</c:v>
                </c:pt>
                <c:pt idx="1745">
                  <c:v>3.6679038405418396</c:v>
                </c:pt>
                <c:pt idx="1746">
                  <c:v>3.6532440781593323</c:v>
                </c:pt>
                <c:pt idx="1747">
                  <c:v>3.6532440781593323</c:v>
                </c:pt>
                <c:pt idx="1748">
                  <c:v>3.6532440781593323</c:v>
                </c:pt>
                <c:pt idx="1749">
                  <c:v>3.6532440781593323</c:v>
                </c:pt>
                <c:pt idx="1750">
                  <c:v>3.7241548299789429</c:v>
                </c:pt>
                <c:pt idx="1751">
                  <c:v>3.6720290780067444</c:v>
                </c:pt>
                <c:pt idx="1752">
                  <c:v>3.6567538976669312</c:v>
                </c:pt>
                <c:pt idx="1753">
                  <c:v>3.6567538976669312</c:v>
                </c:pt>
                <c:pt idx="1754">
                  <c:v>3.6567538976669312</c:v>
                </c:pt>
                <c:pt idx="1755">
                  <c:v>3.6567538976669312</c:v>
                </c:pt>
                <c:pt idx="1756">
                  <c:v>3.6567538976669312</c:v>
                </c:pt>
                <c:pt idx="1757">
                  <c:v>3.7275400757789612</c:v>
                </c:pt>
                <c:pt idx="1758">
                  <c:v>3.7434306740760803</c:v>
                </c:pt>
                <c:pt idx="1759">
                  <c:v>3.8203233480453491</c:v>
                </c:pt>
                <c:pt idx="1760">
                  <c:v>3.8406381011009216</c:v>
                </c:pt>
                <c:pt idx="1761">
                  <c:v>3.844376802444458</c:v>
                </c:pt>
                <c:pt idx="1762">
                  <c:v>3.8244995474815369</c:v>
                </c:pt>
                <c:pt idx="1763">
                  <c:v>3.8198834657669067</c:v>
                </c:pt>
                <c:pt idx="1764">
                  <c:v>3.750966489315033</c:v>
                </c:pt>
                <c:pt idx="1765">
                  <c:v>3.6495053768157959</c:v>
                </c:pt>
                <c:pt idx="1766">
                  <c:v>3.7366297841072083</c:v>
                </c:pt>
                <c:pt idx="1767">
                  <c:v>3.6714163422584534</c:v>
                </c:pt>
                <c:pt idx="1768">
                  <c:v>3.7281811237335205</c:v>
                </c:pt>
                <c:pt idx="1769">
                  <c:v>3.664783239364624</c:v>
                </c:pt>
                <c:pt idx="1770">
                  <c:v>3.6503586173057556</c:v>
                </c:pt>
                <c:pt idx="1771">
                  <c:v>3.6548605561256409</c:v>
                </c:pt>
                <c:pt idx="1772">
                  <c:v>3.6556857824325562</c:v>
                </c:pt>
                <c:pt idx="1773">
                  <c:v>3.8338971138000488</c:v>
                </c:pt>
                <c:pt idx="1774">
                  <c:v>3.8079780340194702</c:v>
                </c:pt>
                <c:pt idx="1775">
                  <c:v>3.8734358549118042</c:v>
                </c:pt>
                <c:pt idx="1776">
                  <c:v>3.7857720255851746</c:v>
                </c:pt>
                <c:pt idx="1777">
                  <c:v>3.8808140158653259</c:v>
                </c:pt>
                <c:pt idx="1778">
                  <c:v>3.7342491745948792</c:v>
                </c:pt>
                <c:pt idx="1779">
                  <c:v>3.7913218140602112</c:v>
                </c:pt>
                <c:pt idx="1780">
                  <c:v>3.7424516677856445</c:v>
                </c:pt>
                <c:pt idx="1781">
                  <c:v>3.6562326550483704</c:v>
                </c:pt>
                <c:pt idx="1782">
                  <c:v>3.720184862613678</c:v>
                </c:pt>
                <c:pt idx="1783">
                  <c:v>3.7633883953094482</c:v>
                </c:pt>
                <c:pt idx="1784">
                  <c:v>3.6970353126525879</c:v>
                </c:pt>
                <c:pt idx="1785">
                  <c:v>3.761620819568634</c:v>
                </c:pt>
                <c:pt idx="1786">
                  <c:v>3.7705275416374207</c:v>
                </c:pt>
                <c:pt idx="1787">
                  <c:v>3.7684571743011475</c:v>
                </c:pt>
                <c:pt idx="1788">
                  <c:v>3.6516851186752319</c:v>
                </c:pt>
                <c:pt idx="1789">
                  <c:v>3.7038588523864746</c:v>
                </c:pt>
                <c:pt idx="1790">
                  <c:v>3.7816494703292847</c:v>
                </c:pt>
                <c:pt idx="1791">
                  <c:v>3.7258714437484741</c:v>
                </c:pt>
                <c:pt idx="1792">
                  <c:v>3.6315545439720154</c:v>
                </c:pt>
                <c:pt idx="1793">
                  <c:v>3.59617680311203</c:v>
                </c:pt>
                <c:pt idx="1794">
                  <c:v>3.5249075293540955</c:v>
                </c:pt>
                <c:pt idx="1795">
                  <c:v>3.6633360385894775</c:v>
                </c:pt>
                <c:pt idx="1796">
                  <c:v>3.6992987990379333</c:v>
                </c:pt>
                <c:pt idx="1797">
                  <c:v>3.7011301517486572</c:v>
                </c:pt>
                <c:pt idx="1798">
                  <c:v>3.8326942920684814</c:v>
                </c:pt>
                <c:pt idx="1799">
                  <c:v>3.8652691245079041</c:v>
                </c:pt>
                <c:pt idx="1800">
                  <c:v>3.7318739295005798</c:v>
                </c:pt>
                <c:pt idx="1801">
                  <c:v>3.7193429470062256</c:v>
                </c:pt>
                <c:pt idx="1802">
                  <c:v>3.7408596277236938</c:v>
                </c:pt>
                <c:pt idx="1803">
                  <c:v>3.6510872840881348</c:v>
                </c:pt>
                <c:pt idx="1804">
                  <c:v>3.7390944361686707</c:v>
                </c:pt>
                <c:pt idx="1805">
                  <c:v>3.6865565180778503</c:v>
                </c:pt>
                <c:pt idx="1806">
                  <c:v>3.683474063873291</c:v>
                </c:pt>
                <c:pt idx="1807">
                  <c:v>3.6866635084152222</c:v>
                </c:pt>
                <c:pt idx="1808">
                  <c:v>3.6162513494491577</c:v>
                </c:pt>
                <c:pt idx="1809">
                  <c:v>3.5300323367118835</c:v>
                </c:pt>
                <c:pt idx="1810">
                  <c:v>3.4815740585327148</c:v>
                </c:pt>
                <c:pt idx="1811">
                  <c:v>3.4943085908889771</c:v>
                </c:pt>
                <c:pt idx="1812">
                  <c:v>3.4295222163200378</c:v>
                </c:pt>
                <c:pt idx="1813">
                  <c:v>3.4139671921730042</c:v>
                </c:pt>
                <c:pt idx="1814">
                  <c:v>3.4907352924346924</c:v>
                </c:pt>
                <c:pt idx="1815">
                  <c:v>3.5701560974121094</c:v>
                </c:pt>
                <c:pt idx="1816">
                  <c:v>3.6043053865432739</c:v>
                </c:pt>
                <c:pt idx="1817">
                  <c:v>3.6088374257087708</c:v>
                </c:pt>
                <c:pt idx="1818">
                  <c:v>3.5310724377632141</c:v>
                </c:pt>
                <c:pt idx="1819">
                  <c:v>3.6554363369941711</c:v>
                </c:pt>
                <c:pt idx="1820">
                  <c:v>3.6103811860084534</c:v>
                </c:pt>
                <c:pt idx="1821">
                  <c:v>3.5931196808815002</c:v>
                </c:pt>
                <c:pt idx="1822">
                  <c:v>3.5223335027694702</c:v>
                </c:pt>
                <c:pt idx="1823">
                  <c:v>3.5074397921562195</c:v>
                </c:pt>
                <c:pt idx="1824">
                  <c:v>3.5086607933044434</c:v>
                </c:pt>
                <c:pt idx="1825">
                  <c:v>3.5098814964294434</c:v>
                </c:pt>
                <c:pt idx="1826">
                  <c:v>3.4246137738227844</c:v>
                </c:pt>
                <c:pt idx="1827">
                  <c:v>3.3505874872207642</c:v>
                </c:pt>
                <c:pt idx="1828">
                  <c:v>3.4150457382202148</c:v>
                </c:pt>
                <c:pt idx="1829">
                  <c:v>3.4856182336807251</c:v>
                </c:pt>
                <c:pt idx="1830">
                  <c:v>3.5261932015419006</c:v>
                </c:pt>
                <c:pt idx="1831">
                  <c:v>3.561214804649353</c:v>
                </c:pt>
                <c:pt idx="1832">
                  <c:v>3.528130054473877</c:v>
                </c:pt>
                <c:pt idx="1833">
                  <c:v>3.4797558188438416</c:v>
                </c:pt>
                <c:pt idx="1834">
                  <c:v>3.547530472278595</c:v>
                </c:pt>
                <c:pt idx="1835">
                  <c:v>3.5647362470626831</c:v>
                </c:pt>
                <c:pt idx="1836">
                  <c:v>3.6163300275802612</c:v>
                </c:pt>
                <c:pt idx="1837">
                  <c:v>3.5667222738265991</c:v>
                </c:pt>
                <c:pt idx="1838">
                  <c:v>3.5584694147109985</c:v>
                </c:pt>
                <c:pt idx="1839">
                  <c:v>3.5498550534248352</c:v>
                </c:pt>
                <c:pt idx="1840">
                  <c:v>3.5144951939582825</c:v>
                </c:pt>
                <c:pt idx="1841">
                  <c:v>3.5070532560348511</c:v>
                </c:pt>
                <c:pt idx="1842">
                  <c:v>3.5070532560348511</c:v>
                </c:pt>
                <c:pt idx="1843">
                  <c:v>3.531230092048645</c:v>
                </c:pt>
                <c:pt idx="1844">
                  <c:v>3.560834527015686</c:v>
                </c:pt>
                <c:pt idx="1845">
                  <c:v>3.515789806842804</c:v>
                </c:pt>
                <c:pt idx="1846">
                  <c:v>3.5196632146835327</c:v>
                </c:pt>
                <c:pt idx="1847">
                  <c:v>3.5020151734352112</c:v>
                </c:pt>
                <c:pt idx="1848">
                  <c:v>3.5544890165328979</c:v>
                </c:pt>
                <c:pt idx="1849">
                  <c:v>3.4868237376213074</c:v>
                </c:pt>
                <c:pt idx="1850">
                  <c:v>3.4693115949630737</c:v>
                </c:pt>
                <c:pt idx="1851">
                  <c:v>3.4699982404708862</c:v>
                </c:pt>
                <c:pt idx="1852">
                  <c:v>3.4304937720298767</c:v>
                </c:pt>
                <c:pt idx="1853">
                  <c:v>3.4820395708084106</c:v>
                </c:pt>
                <c:pt idx="1854">
                  <c:v>3.6573693156242371</c:v>
                </c:pt>
                <c:pt idx="1855">
                  <c:v>3.6607825756072998</c:v>
                </c:pt>
                <c:pt idx="1856">
                  <c:v>3.6533966660499573</c:v>
                </c:pt>
                <c:pt idx="1857">
                  <c:v>3.7282955646514893</c:v>
                </c:pt>
                <c:pt idx="1858">
                  <c:v>3.7451094388961792</c:v>
                </c:pt>
                <c:pt idx="1859">
                  <c:v>3.6937645077705383</c:v>
                </c:pt>
                <c:pt idx="1860">
                  <c:v>3.6699005961418152</c:v>
                </c:pt>
                <c:pt idx="1861">
                  <c:v>3.741738498210907</c:v>
                </c:pt>
                <c:pt idx="1862">
                  <c:v>3.8330951333045959</c:v>
                </c:pt>
                <c:pt idx="1863">
                  <c:v>3.9244517683982849</c:v>
                </c:pt>
                <c:pt idx="1864">
                  <c:v>3.9412003755569458</c:v>
                </c:pt>
                <c:pt idx="1865">
                  <c:v>3.9657512307167053</c:v>
                </c:pt>
                <c:pt idx="1866">
                  <c:v>4.0520185232162476</c:v>
                </c:pt>
                <c:pt idx="1867">
                  <c:v>4.1040447354316711</c:v>
                </c:pt>
                <c:pt idx="1868">
                  <c:v>4.0447315573692322</c:v>
                </c:pt>
                <c:pt idx="1869">
                  <c:v>4.1019898653030396</c:v>
                </c:pt>
                <c:pt idx="1870">
                  <c:v>4.0485519170761108</c:v>
                </c:pt>
                <c:pt idx="1871">
                  <c:v>4.0329128503799438</c:v>
                </c:pt>
                <c:pt idx="1872">
                  <c:v>3.9981430768966675</c:v>
                </c:pt>
                <c:pt idx="1873">
                  <c:v>3.9145666360855103</c:v>
                </c:pt>
                <c:pt idx="1874">
                  <c:v>3.8217857480049133</c:v>
                </c:pt>
                <c:pt idx="1875">
                  <c:v>3.7913167476654053</c:v>
                </c:pt>
                <c:pt idx="1876">
                  <c:v>3.8407614827156067</c:v>
                </c:pt>
                <c:pt idx="1877">
                  <c:v>3.926565945148468</c:v>
                </c:pt>
                <c:pt idx="1878">
                  <c:v>3.9250513911247253</c:v>
                </c:pt>
                <c:pt idx="1879">
                  <c:v>3.9028483629226685</c:v>
                </c:pt>
                <c:pt idx="1880">
                  <c:v>3.8987776637077332</c:v>
                </c:pt>
                <c:pt idx="1881">
                  <c:v>3.8248759508132935</c:v>
                </c:pt>
                <c:pt idx="1882">
                  <c:v>3.8621228933334351</c:v>
                </c:pt>
                <c:pt idx="1883">
                  <c:v>3.8750812411308289</c:v>
                </c:pt>
                <c:pt idx="1884">
                  <c:v>3.8761496543884277</c:v>
                </c:pt>
                <c:pt idx="1885">
                  <c:v>3.9214590191841125</c:v>
                </c:pt>
                <c:pt idx="1886">
                  <c:v>3.874259889125824</c:v>
                </c:pt>
                <c:pt idx="1887">
                  <c:v>3.8620138168334961</c:v>
                </c:pt>
                <c:pt idx="1888">
                  <c:v>3.8627767562866211</c:v>
                </c:pt>
                <c:pt idx="1889">
                  <c:v>3.8635396957397461</c:v>
                </c:pt>
                <c:pt idx="1890">
                  <c:v>3.8377580046653748</c:v>
                </c:pt>
                <c:pt idx="1891">
                  <c:v>3.9006060361862183</c:v>
                </c:pt>
                <c:pt idx="1892">
                  <c:v>3.868415355682373</c:v>
                </c:pt>
                <c:pt idx="1893">
                  <c:v>3.9194166660308838</c:v>
                </c:pt>
                <c:pt idx="1894">
                  <c:v>3.9660409092903137</c:v>
                </c:pt>
                <c:pt idx="1895">
                  <c:v>4.021378755569458</c:v>
                </c:pt>
                <c:pt idx="1896">
                  <c:v>4.0115869045257568</c:v>
                </c:pt>
                <c:pt idx="1897">
                  <c:v>4.0697810053825378</c:v>
                </c:pt>
                <c:pt idx="1898">
                  <c:v>4.0838813781738281</c:v>
                </c:pt>
                <c:pt idx="1899">
                  <c:v>4.0701726078987122</c:v>
                </c:pt>
                <c:pt idx="1900">
                  <c:v>4.1330212354660034</c:v>
                </c:pt>
                <c:pt idx="1901">
                  <c:v>4.0970990061759949</c:v>
                </c:pt>
                <c:pt idx="1902">
                  <c:v>4.13593590259552</c:v>
                </c:pt>
                <c:pt idx="1903">
                  <c:v>4.1494536399841309</c:v>
                </c:pt>
                <c:pt idx="1904">
                  <c:v>4.1522002220153809</c:v>
                </c:pt>
                <c:pt idx="1905">
                  <c:v>4.0262112021446228</c:v>
                </c:pt>
                <c:pt idx="1906">
                  <c:v>3.997814953327179</c:v>
                </c:pt>
                <c:pt idx="1907">
                  <c:v>3.997814953327179</c:v>
                </c:pt>
                <c:pt idx="1908">
                  <c:v>4.0268519520759583</c:v>
                </c:pt>
                <c:pt idx="1909">
                  <c:v>4.0110629796981812</c:v>
                </c:pt>
                <c:pt idx="1910">
                  <c:v>3.9929699897766113</c:v>
                </c:pt>
                <c:pt idx="1911">
                  <c:v>4.0483561158180237</c:v>
                </c:pt>
                <c:pt idx="1912">
                  <c:v>4.0199494361877441</c:v>
                </c:pt>
                <c:pt idx="1913">
                  <c:v>4.0065830945968628</c:v>
                </c:pt>
                <c:pt idx="1914">
                  <c:v>4.0016236901283264</c:v>
                </c:pt>
                <c:pt idx="1915">
                  <c:v>3.9828932285308838</c:v>
                </c:pt>
                <c:pt idx="1916">
                  <c:v>4.0308603644371033</c:v>
                </c:pt>
                <c:pt idx="1917">
                  <c:v>3.9956685900688171</c:v>
                </c:pt>
                <c:pt idx="1918">
                  <c:v>4.1356942057609558</c:v>
                </c:pt>
                <c:pt idx="1919">
                  <c:v>4.2172205448150635</c:v>
                </c:pt>
                <c:pt idx="1920">
                  <c:v>4.2867577075958252</c:v>
                </c:pt>
                <c:pt idx="1921">
                  <c:v>4.473438560962677</c:v>
                </c:pt>
                <c:pt idx="1922">
                  <c:v>4.6083420515060425</c:v>
                </c:pt>
                <c:pt idx="1923">
                  <c:v>4.6298840641975403</c:v>
                </c:pt>
                <c:pt idx="1924">
                  <c:v>4.7801798582077026</c:v>
                </c:pt>
                <c:pt idx="1925">
                  <c:v>4.8139196634292603</c:v>
                </c:pt>
                <c:pt idx="1926">
                  <c:v>4.8561671376228333</c:v>
                </c:pt>
                <c:pt idx="1927">
                  <c:v>4.9409237504005432</c:v>
                </c:pt>
                <c:pt idx="1928">
                  <c:v>5.0072968006134033</c:v>
                </c:pt>
                <c:pt idx="1929">
                  <c:v>5.0296199321746826</c:v>
                </c:pt>
                <c:pt idx="1930">
                  <c:v>5.1608735322952271</c:v>
                </c:pt>
                <c:pt idx="1931">
                  <c:v>5.0954335927963257</c:v>
                </c:pt>
                <c:pt idx="1932">
                  <c:v>5.0632262229919434</c:v>
                </c:pt>
                <c:pt idx="1933">
                  <c:v>5.0497210025787354</c:v>
                </c:pt>
                <c:pt idx="1934">
                  <c:v>5.8206576108932495</c:v>
                </c:pt>
                <c:pt idx="1935">
                  <c:v>5.5546098947525024</c:v>
                </c:pt>
                <c:pt idx="1936">
                  <c:v>5.3339016437530518</c:v>
                </c:pt>
                <c:pt idx="1937">
                  <c:v>5.4226619005203247</c:v>
                </c:pt>
                <c:pt idx="1938">
                  <c:v>5.4295438528060913</c:v>
                </c:pt>
                <c:pt idx="1939">
                  <c:v>5.4484152793884277</c:v>
                </c:pt>
                <c:pt idx="1940">
                  <c:v>5.3578460216522217</c:v>
                </c:pt>
                <c:pt idx="1941">
                  <c:v>5.2405726909637451</c:v>
                </c:pt>
                <c:pt idx="1942">
                  <c:v>5.1808136701583862</c:v>
                </c:pt>
                <c:pt idx="1943">
                  <c:v>5.1911050081253052</c:v>
                </c:pt>
                <c:pt idx="1944">
                  <c:v>5.2142238616943359</c:v>
                </c:pt>
                <c:pt idx="1945">
                  <c:v>5.1246213912963867</c:v>
                </c:pt>
                <c:pt idx="1946">
                  <c:v>5.1019340753555298</c:v>
                </c:pt>
                <c:pt idx="1947">
                  <c:v>5.1311063766479492</c:v>
                </c:pt>
                <c:pt idx="1948">
                  <c:v>5.1587986946105957</c:v>
                </c:pt>
                <c:pt idx="1949">
                  <c:v>5.2192330360412598</c:v>
                </c:pt>
                <c:pt idx="1950">
                  <c:v>5.0963979959487915</c:v>
                </c:pt>
                <c:pt idx="1951">
                  <c:v>5.0771069526672363</c:v>
                </c:pt>
                <c:pt idx="1952">
                  <c:v>5.1093810796737671</c:v>
                </c:pt>
                <c:pt idx="1953">
                  <c:v>5.1745158433914185</c:v>
                </c:pt>
                <c:pt idx="1954">
                  <c:v>5.186765193939209</c:v>
                </c:pt>
                <c:pt idx="1955">
                  <c:v>5.185697078704834</c:v>
                </c:pt>
                <c:pt idx="1956">
                  <c:v>5.1092314720153809</c:v>
                </c:pt>
                <c:pt idx="1957">
                  <c:v>5.1509320735931396</c:v>
                </c:pt>
                <c:pt idx="1958">
                  <c:v>5.1509267091751099</c:v>
                </c:pt>
                <c:pt idx="1959">
                  <c:v>5.0258302688598633</c:v>
                </c:pt>
                <c:pt idx="1960">
                  <c:v>5.0100034475326538</c:v>
                </c:pt>
                <c:pt idx="1961">
                  <c:v>5.012480616569519</c:v>
                </c:pt>
                <c:pt idx="1962">
                  <c:v>4.9105104804039001</c:v>
                </c:pt>
                <c:pt idx="1963">
                  <c:v>4.8896196484565735</c:v>
                </c:pt>
                <c:pt idx="1964">
                  <c:v>4.8083141446113586</c:v>
                </c:pt>
                <c:pt idx="1965">
                  <c:v>4.7761282324790955</c:v>
                </c:pt>
                <c:pt idx="1966">
                  <c:v>4.6775615215301514</c:v>
                </c:pt>
                <c:pt idx="1967">
                  <c:v>4.6561312675476074</c:v>
                </c:pt>
                <c:pt idx="1968">
                  <c:v>4.6086499094963074</c:v>
                </c:pt>
                <c:pt idx="1969">
                  <c:v>4.6124473214149475</c:v>
                </c:pt>
                <c:pt idx="1970">
                  <c:v>4.5911416411399841</c:v>
                </c:pt>
                <c:pt idx="1971">
                  <c:v>4.6582856774330139</c:v>
                </c:pt>
                <c:pt idx="1972">
                  <c:v>4.6952834725379944</c:v>
                </c:pt>
                <c:pt idx="1973">
                  <c:v>4.6759998798370361</c:v>
                </c:pt>
                <c:pt idx="1974">
                  <c:v>4.6695896983146667</c:v>
                </c:pt>
                <c:pt idx="1975">
                  <c:v>4.6683180332183838</c:v>
                </c:pt>
                <c:pt idx="1976">
                  <c:v>4.6670463681221008</c:v>
                </c:pt>
                <c:pt idx="1977">
                  <c:v>4.5247426629066467</c:v>
                </c:pt>
                <c:pt idx="1978">
                  <c:v>4.5697420835494995</c:v>
                </c:pt>
                <c:pt idx="1979">
                  <c:v>4.5870035886764526</c:v>
                </c:pt>
                <c:pt idx="1980">
                  <c:v>4.6756106615066528</c:v>
                </c:pt>
                <c:pt idx="1981">
                  <c:v>4.7752612829208374</c:v>
                </c:pt>
                <c:pt idx="1982">
                  <c:v>4.8729252815246582</c:v>
                </c:pt>
                <c:pt idx="1983">
                  <c:v>4.9012985825538635</c:v>
                </c:pt>
                <c:pt idx="1984">
                  <c:v>4.9036484956741333</c:v>
                </c:pt>
                <c:pt idx="1985">
                  <c:v>4.8271298408508301</c:v>
                </c:pt>
                <c:pt idx="1986">
                  <c:v>4.8515763878822327</c:v>
                </c:pt>
                <c:pt idx="1987">
                  <c:v>4.8622912168502808</c:v>
                </c:pt>
                <c:pt idx="1988">
                  <c:v>4.8827880620956421</c:v>
                </c:pt>
                <c:pt idx="1989">
                  <c:v>4.8109263181686401</c:v>
                </c:pt>
                <c:pt idx="1990">
                  <c:v>4.7937765717506409</c:v>
                </c:pt>
                <c:pt idx="1991">
                  <c:v>4.8238107562065125</c:v>
                </c:pt>
                <c:pt idx="1992">
                  <c:v>4.7546574473381042</c:v>
                </c:pt>
                <c:pt idx="1993">
                  <c:v>4.894271194934845</c:v>
                </c:pt>
                <c:pt idx="1994">
                  <c:v>4.9346721172332764</c:v>
                </c:pt>
                <c:pt idx="1995">
                  <c:v>4.9521729350090027</c:v>
                </c:pt>
                <c:pt idx="1996">
                  <c:v>4.813268780708313</c:v>
                </c:pt>
                <c:pt idx="1997">
                  <c:v>4.7032490372657776</c:v>
                </c:pt>
                <c:pt idx="1998">
                  <c:v>3.1493791937828064</c:v>
                </c:pt>
                <c:pt idx="1999">
                  <c:v>4.2059969902038574</c:v>
                </c:pt>
                <c:pt idx="2000">
                  <c:v>4.4498363137245178</c:v>
                </c:pt>
                <c:pt idx="2001">
                  <c:v>4.5342674851417542</c:v>
                </c:pt>
                <c:pt idx="2002">
                  <c:v>4.6265777945518494</c:v>
                </c:pt>
                <c:pt idx="2003">
                  <c:v>4.7120338678359985</c:v>
                </c:pt>
                <c:pt idx="2004">
                  <c:v>4.7277006506919861</c:v>
                </c:pt>
                <c:pt idx="2005">
                  <c:v>4.7277006506919861</c:v>
                </c:pt>
                <c:pt idx="2006">
                  <c:v>4.7341811656951904</c:v>
                </c:pt>
                <c:pt idx="2007">
                  <c:v>4.6663036942481995</c:v>
                </c:pt>
                <c:pt idx="2008">
                  <c:v>4.5814073085784912</c:v>
                </c:pt>
                <c:pt idx="2009">
                  <c:v>4.496510922908783</c:v>
                </c:pt>
                <c:pt idx="2010">
                  <c:v>4.4568943977355957</c:v>
                </c:pt>
                <c:pt idx="2011">
                  <c:v>4.4515570998191833</c:v>
                </c:pt>
                <c:pt idx="2012">
                  <c:v>4.4516333937644958</c:v>
                </c:pt>
                <c:pt idx="2013">
                  <c:v>4.4482827186584473</c:v>
                </c:pt>
                <c:pt idx="2014">
                  <c:v>4.4441625475883484</c:v>
                </c:pt>
                <c:pt idx="2015">
                  <c:v>4.4434070587158203</c:v>
                </c:pt>
                <c:pt idx="2016">
                  <c:v>4.3577909469604492</c:v>
                </c:pt>
                <c:pt idx="2017">
                  <c:v>4.3385708332061768</c:v>
                </c:pt>
                <c:pt idx="2018">
                  <c:v>4.4198250770568848</c:v>
                </c:pt>
                <c:pt idx="2019">
                  <c:v>4.4380658864974976</c:v>
                </c:pt>
                <c:pt idx="2020">
                  <c:v>4.4380658864974976</c:v>
                </c:pt>
                <c:pt idx="2021">
                  <c:v>4.5258009433746338</c:v>
                </c:pt>
                <c:pt idx="2022">
                  <c:v>4.5558401942253113</c:v>
                </c:pt>
                <c:pt idx="2023">
                  <c:v>4.4755369424819946</c:v>
                </c:pt>
                <c:pt idx="2024">
                  <c:v>4.5374950766563416</c:v>
                </c:pt>
                <c:pt idx="2025">
                  <c:v>4.4729429483413696</c:v>
                </c:pt>
                <c:pt idx="2026">
                  <c:v>4.4543942809104919</c:v>
                </c:pt>
                <c:pt idx="2027">
                  <c:v>4.5233109593391418</c:v>
                </c:pt>
                <c:pt idx="2028">
                  <c:v>4.5420220494270325</c:v>
                </c:pt>
                <c:pt idx="2029">
                  <c:v>4.5459896326065063</c:v>
                </c:pt>
                <c:pt idx="2030">
                  <c:v>4.7002530097961426</c:v>
                </c:pt>
                <c:pt idx="2031">
                  <c:v>4.663311243057251</c:v>
                </c:pt>
                <c:pt idx="2032">
                  <c:v>4.6472805738449097</c:v>
                </c:pt>
                <c:pt idx="2033">
                  <c:v>4.601917564868927</c:v>
                </c:pt>
                <c:pt idx="2034">
                  <c:v>4.6577847003936768</c:v>
                </c:pt>
                <c:pt idx="2035">
                  <c:v>4.6890002489089966</c:v>
                </c:pt>
                <c:pt idx="2036">
                  <c:v>4.7090670466423035</c:v>
                </c:pt>
                <c:pt idx="2037">
                  <c:v>4.6504342555999756</c:v>
                </c:pt>
                <c:pt idx="2038">
                  <c:v>4.6272239089012146</c:v>
                </c:pt>
                <c:pt idx="2039">
                  <c:v>4.7062835097312927</c:v>
                </c:pt>
                <c:pt idx="2040">
                  <c:v>4.6368861198425293</c:v>
                </c:pt>
                <c:pt idx="2041">
                  <c:v>4.6172183752059937</c:v>
                </c:pt>
                <c:pt idx="2042">
                  <c:v>4.5319759845733643</c:v>
                </c:pt>
                <c:pt idx="2043">
                  <c:v>4.4401845335960388</c:v>
                </c:pt>
                <c:pt idx="2044">
                  <c:v>4.4459325075149536</c:v>
                </c:pt>
                <c:pt idx="2045">
                  <c:v>4.4508844614028931</c:v>
                </c:pt>
                <c:pt idx="2046">
                  <c:v>4.3858307600021362</c:v>
                </c:pt>
                <c:pt idx="2047">
                  <c:v>4.3800753355026245</c:v>
                </c:pt>
                <c:pt idx="2048">
                  <c:v>4.3112754821777344</c:v>
                </c:pt>
                <c:pt idx="2049">
                  <c:v>4.2953848838806152</c:v>
                </c:pt>
                <c:pt idx="2050">
                  <c:v>4.2824241518974304</c:v>
                </c:pt>
                <c:pt idx="2051">
                  <c:v>4.2795145511627197</c:v>
                </c:pt>
                <c:pt idx="2052">
                  <c:v>4.211096465587616</c:v>
                </c:pt>
                <c:pt idx="2053">
                  <c:v>4.3612369894981384</c:v>
                </c:pt>
                <c:pt idx="2054">
                  <c:v>4.3221205472946167</c:v>
                </c:pt>
                <c:pt idx="2055">
                  <c:v>4.378526508808136</c:v>
                </c:pt>
                <c:pt idx="2056">
                  <c:v>4.3950328230857849</c:v>
                </c:pt>
                <c:pt idx="2057">
                  <c:v>4.418087899684906</c:v>
                </c:pt>
                <c:pt idx="2058">
                  <c:v>4.3411368131637573</c:v>
                </c:pt>
                <c:pt idx="2059">
                  <c:v>4.3227002024650574</c:v>
                </c:pt>
                <c:pt idx="2060">
                  <c:v>4.3227002024650574</c:v>
                </c:pt>
                <c:pt idx="2061">
                  <c:v>4.2340931296348572</c:v>
                </c:pt>
                <c:pt idx="2062">
                  <c:v>4.2869818210601807</c:v>
                </c:pt>
                <c:pt idx="2063">
                  <c:v>4.3045663833618164</c:v>
                </c:pt>
                <c:pt idx="2064">
                  <c:v>4.2280781269073486</c:v>
                </c:pt>
                <c:pt idx="2065">
                  <c:v>4.2508485913276672</c:v>
                </c:pt>
                <c:pt idx="2066">
                  <c:v>4.3262532353401184</c:v>
                </c:pt>
                <c:pt idx="2067">
                  <c:v>4.2407184839248657</c:v>
                </c:pt>
                <c:pt idx="2068">
                  <c:v>4.3126338720321655</c:v>
                </c:pt>
                <c:pt idx="2069">
                  <c:v>4.2609354853630066</c:v>
                </c:pt>
                <c:pt idx="2070">
                  <c:v>4.2545390129089355</c:v>
                </c:pt>
                <c:pt idx="2071">
                  <c:v>4.2567771673202515</c:v>
                </c:pt>
                <c:pt idx="2072">
                  <c:v>4.2567771673202515</c:v>
                </c:pt>
                <c:pt idx="2073">
                  <c:v>4.3306165933609009</c:v>
                </c:pt>
                <c:pt idx="2074">
                  <c:v>4.4210320711135864</c:v>
                </c:pt>
                <c:pt idx="2075">
                  <c:v>4.4376081228256226</c:v>
                </c:pt>
                <c:pt idx="2076">
                  <c:v>4.5085188746452332</c:v>
                </c:pt>
                <c:pt idx="2077">
                  <c:v>4.5244374871253967</c:v>
                </c:pt>
                <c:pt idx="2078">
                  <c:v>4.4557702541351318</c:v>
                </c:pt>
                <c:pt idx="2079">
                  <c:v>4.4403550028800964</c:v>
                </c:pt>
                <c:pt idx="2080">
                  <c:v>4.3633377552032471</c:v>
                </c:pt>
                <c:pt idx="2081">
                  <c:v>4.3478551506996155</c:v>
                </c:pt>
                <c:pt idx="2082">
                  <c:v>4.3500679731369019</c:v>
                </c:pt>
                <c:pt idx="2083">
                  <c:v>4.3716594576835632</c:v>
                </c:pt>
                <c:pt idx="2084">
                  <c:v>4.4533082842826843</c:v>
                </c:pt>
                <c:pt idx="2085">
                  <c:v>4.5945698022842407</c:v>
                </c:pt>
                <c:pt idx="2086">
                  <c:v>4.5551100373268127</c:v>
                </c:pt>
                <c:pt idx="2087">
                  <c:v>4.5400026440620422</c:v>
                </c:pt>
                <c:pt idx="2088">
                  <c:v>4.4411763548851013</c:v>
                </c:pt>
                <c:pt idx="2089">
                  <c:v>4.4189909100532532</c:v>
                </c:pt>
                <c:pt idx="2090">
                  <c:v>4.4093948602676392</c:v>
                </c:pt>
                <c:pt idx="2091">
                  <c:v>4.3372023105621338</c:v>
                </c:pt>
                <c:pt idx="2092">
                  <c:v>4.3214794993400574</c:v>
                </c:pt>
                <c:pt idx="2093">
                  <c:v>4.3214794993400574</c:v>
                </c:pt>
                <c:pt idx="2094">
                  <c:v>4.3214794993400574</c:v>
                </c:pt>
                <c:pt idx="2095">
                  <c:v>4.3214794993400574</c:v>
                </c:pt>
                <c:pt idx="2096">
                  <c:v>4.3214794993400574</c:v>
                </c:pt>
                <c:pt idx="2097">
                  <c:v>4.2247718572616577</c:v>
                </c:pt>
                <c:pt idx="2098">
                  <c:v>4.3035084009170532</c:v>
                </c:pt>
                <c:pt idx="2099">
                  <c:v>4.250909686088562</c:v>
                </c:pt>
                <c:pt idx="2100">
                  <c:v>4.3108078837394714</c:v>
                </c:pt>
                <c:pt idx="2101">
                  <c:v>4.3280413746833801</c:v>
                </c:pt>
                <c:pt idx="2102">
                  <c:v>4.3883591890335083</c:v>
                </c:pt>
                <c:pt idx="2103">
                  <c:v>4.385075569152832</c:v>
                </c:pt>
                <c:pt idx="2104">
                  <c:v>4.4458535313606262</c:v>
                </c:pt>
                <c:pt idx="2105">
                  <c:v>4.4603455066680908</c:v>
                </c:pt>
                <c:pt idx="2106">
                  <c:v>4.3894347548484802</c:v>
                </c:pt>
                <c:pt idx="2107">
                  <c:v>4.3735161423683167</c:v>
                </c:pt>
                <c:pt idx="2108">
                  <c:v>4.3735161423683167</c:v>
                </c:pt>
                <c:pt idx="2109">
                  <c:v>4.4443023204803467</c:v>
                </c:pt>
                <c:pt idx="2110">
                  <c:v>4.4672966003417969</c:v>
                </c:pt>
                <c:pt idx="2111">
                  <c:v>4.4759947061538696</c:v>
                </c:pt>
                <c:pt idx="2112">
                  <c:v>4.4066786766052246</c:v>
                </c:pt>
                <c:pt idx="2113">
                  <c:v>4.3612241744995117</c:v>
                </c:pt>
                <c:pt idx="2114">
                  <c:v>4.4551649689674377</c:v>
                </c:pt>
                <c:pt idx="2115">
                  <c:v>4.4765788316726685</c:v>
                </c:pt>
                <c:pt idx="2116">
                  <c:v>4.4751545786857605</c:v>
                </c:pt>
                <c:pt idx="2117">
                  <c:v>4.4737303256988525</c:v>
                </c:pt>
                <c:pt idx="2118">
                  <c:v>4.4618791341781616</c:v>
                </c:pt>
                <c:pt idx="2119">
                  <c:v>4.382384717464447</c:v>
                </c:pt>
                <c:pt idx="2120">
                  <c:v>4.4451937079429626</c:v>
                </c:pt>
                <c:pt idx="2121">
                  <c:v>4.5432391762733459</c:v>
                </c:pt>
                <c:pt idx="2122">
                  <c:v>4.4784641265869141</c:v>
                </c:pt>
                <c:pt idx="2123">
                  <c:v>4.4468024373054504</c:v>
                </c:pt>
                <c:pt idx="2124">
                  <c:v>4.3729540705680847</c:v>
                </c:pt>
                <c:pt idx="2125">
                  <c:v>4.4371682405471802</c:v>
                </c:pt>
                <c:pt idx="2126">
                  <c:v>4.400821328163147</c:v>
                </c:pt>
                <c:pt idx="2127">
                  <c:v>4.3886235356330872</c:v>
                </c:pt>
                <c:pt idx="2128">
                  <c:v>4.3886235356330872</c:v>
                </c:pt>
                <c:pt idx="2129">
                  <c:v>4.3886235356330872</c:v>
                </c:pt>
                <c:pt idx="2130">
                  <c:v>4.2881771922111511</c:v>
                </c:pt>
                <c:pt idx="2131">
                  <c:v>4.2669364809989929</c:v>
                </c:pt>
                <c:pt idx="2132">
                  <c:v>4.2685386538505554</c:v>
                </c:pt>
                <c:pt idx="2133">
                  <c:v>4.2034053802490234</c:v>
                </c:pt>
                <c:pt idx="2134">
                  <c:v>4.1887176036834717</c:v>
                </c:pt>
                <c:pt idx="2135">
                  <c:v>4.1887176036834717</c:v>
                </c:pt>
                <c:pt idx="2136">
                  <c:v>4.1178068518638611</c:v>
                </c:pt>
                <c:pt idx="2137">
                  <c:v>4.170929491519928</c:v>
                </c:pt>
                <c:pt idx="2138">
                  <c:v>4.1155177354812622</c:v>
                </c:pt>
                <c:pt idx="2139">
                  <c:v>4.0995991230010986</c:v>
                </c:pt>
                <c:pt idx="2140">
                  <c:v>4.1882061958312988</c:v>
                </c:pt>
                <c:pt idx="2141">
                  <c:v>4.3262404203414917</c:v>
                </c:pt>
                <c:pt idx="2142">
                  <c:v>4.3527624011039734</c:v>
                </c:pt>
                <c:pt idx="2143">
                  <c:v>4.3527624011039734</c:v>
                </c:pt>
                <c:pt idx="2144">
                  <c:v>4.2708849906921387</c:v>
                </c:pt>
                <c:pt idx="2145">
                  <c:v>4.1803473234176636</c:v>
                </c:pt>
                <c:pt idx="2146">
                  <c:v>4.17112797498703</c:v>
                </c:pt>
                <c:pt idx="2147">
                  <c:v>4.1893941164016724</c:v>
                </c:pt>
                <c:pt idx="2148">
                  <c:v>4.1931429505348206</c:v>
                </c:pt>
                <c:pt idx="2149">
                  <c:v>4.2084714770317078</c:v>
                </c:pt>
                <c:pt idx="2150">
                  <c:v>4.1301596164703369</c:v>
                </c:pt>
                <c:pt idx="2151">
                  <c:v>4.1068223118782043</c:v>
                </c:pt>
                <c:pt idx="2152">
                  <c:v>4.1090679168701172</c:v>
                </c:pt>
                <c:pt idx="2153">
                  <c:v>4.1807341575622559</c:v>
                </c:pt>
                <c:pt idx="2154">
                  <c:v>4.1966527700424194</c:v>
                </c:pt>
                <c:pt idx="2155">
                  <c:v>4.1966527700424194</c:v>
                </c:pt>
                <c:pt idx="2156">
                  <c:v>4.1257420182228088</c:v>
                </c:pt>
                <c:pt idx="2157">
                  <c:v>4.0998536348342896</c:v>
                </c:pt>
                <c:pt idx="2158">
                  <c:v>4.0976154804229736</c:v>
                </c:pt>
                <c:pt idx="2159">
                  <c:v>4.0976154804229736</c:v>
                </c:pt>
                <c:pt idx="2160">
                  <c:v>4.0854024887084961</c:v>
                </c:pt>
                <c:pt idx="2161">
                  <c:v>4.1485863924026489</c:v>
                </c:pt>
                <c:pt idx="2162">
                  <c:v>4.1633859276771545</c:v>
                </c:pt>
                <c:pt idx="2163">
                  <c:v>4.2144817113876343</c:v>
                </c:pt>
                <c:pt idx="2164">
                  <c:v>4.2259520292282104</c:v>
                </c:pt>
                <c:pt idx="2165">
                  <c:v>4.2259520292282104</c:v>
                </c:pt>
                <c:pt idx="2166">
                  <c:v>4.2259520292282104</c:v>
                </c:pt>
                <c:pt idx="2167">
                  <c:v>4.3001028895378113</c:v>
                </c:pt>
                <c:pt idx="2168">
                  <c:v>4.4171953201293945</c:v>
                </c:pt>
                <c:pt idx="2169">
                  <c:v>4.3718248605728149</c:v>
                </c:pt>
                <c:pt idx="2170">
                  <c:v>4.1634112596511841</c:v>
                </c:pt>
                <c:pt idx="2171">
                  <c:v>4.0372976660728455</c:v>
                </c:pt>
                <c:pt idx="2172">
                  <c:v>3.9123553037643433</c:v>
                </c:pt>
                <c:pt idx="2173">
                  <c:v>3.7821111083030701</c:v>
                </c:pt>
                <c:pt idx="2174">
                  <c:v>3.7390410900115967</c:v>
                </c:pt>
                <c:pt idx="2175">
                  <c:v>3.8773015141487122</c:v>
                </c:pt>
                <c:pt idx="2176">
                  <c:v>3.8997107744216919</c:v>
                </c:pt>
                <c:pt idx="2177">
                  <c:v>3.8776171207427979</c:v>
                </c:pt>
                <c:pt idx="2178">
                  <c:v>3.873140811920166</c:v>
                </c:pt>
                <c:pt idx="2179">
                  <c:v>3.9459207653999329</c:v>
                </c:pt>
                <c:pt idx="2180">
                  <c:v>3.9593303203582764</c:v>
                </c:pt>
                <c:pt idx="2181">
                  <c:v>3.9557445049285889</c:v>
                </c:pt>
                <c:pt idx="2182">
                  <c:v>4.0674972534179688</c:v>
                </c:pt>
                <c:pt idx="2183">
                  <c:v>3.9941549301147461</c:v>
                </c:pt>
                <c:pt idx="2184">
                  <c:v>3.9720255136489868</c:v>
                </c:pt>
                <c:pt idx="2185">
                  <c:v>4.0478590130805969</c:v>
                </c:pt>
                <c:pt idx="2186">
                  <c:v>4.1407161951065063</c:v>
                </c:pt>
                <c:pt idx="2187">
                  <c:v>4.0691328048706055</c:v>
                </c:pt>
                <c:pt idx="2188">
                  <c:v>4.0492412447929382</c:v>
                </c:pt>
                <c:pt idx="2189">
                  <c:v>3.8828688859939575</c:v>
                </c:pt>
                <c:pt idx="2190">
                  <c:v>3.84552001953125</c:v>
                </c:pt>
                <c:pt idx="2191">
                  <c:v>3.84552001953125</c:v>
                </c:pt>
                <c:pt idx="2192">
                  <c:v>3.8376688957214355</c:v>
                </c:pt>
                <c:pt idx="2193">
                  <c:v>3.8017594814300537</c:v>
                </c:pt>
                <c:pt idx="2194">
                  <c:v>3.6936476826667786</c:v>
                </c:pt>
                <c:pt idx="2195">
                  <c:v>3.8108009099960327</c:v>
                </c:pt>
                <c:pt idx="2196">
                  <c:v>3.8421627879142761</c:v>
                </c:pt>
                <c:pt idx="2197">
                  <c:v>3.7651455402374268</c:v>
                </c:pt>
                <c:pt idx="2198">
                  <c:v>3.7478560209274292</c:v>
                </c:pt>
                <c:pt idx="2199">
                  <c:v>3.7478560209274292</c:v>
                </c:pt>
                <c:pt idx="2200">
                  <c:v>3.824748694896698</c:v>
                </c:pt>
                <c:pt idx="2201">
                  <c:v>3.8420102000236511</c:v>
                </c:pt>
                <c:pt idx="2202">
                  <c:v>3.8420102000236511</c:v>
                </c:pt>
                <c:pt idx="2203">
                  <c:v>3.8420102000236511</c:v>
                </c:pt>
                <c:pt idx="2204">
                  <c:v>3.8420102000236511</c:v>
                </c:pt>
                <c:pt idx="2205">
                  <c:v>3.8420102000236511</c:v>
                </c:pt>
                <c:pt idx="2206">
                  <c:v>3.8420102000236511</c:v>
                </c:pt>
                <c:pt idx="2207">
                  <c:v>3.8420102000236511</c:v>
                </c:pt>
                <c:pt idx="2208">
                  <c:v>3.8420102000236511</c:v>
                </c:pt>
                <c:pt idx="2209">
                  <c:v>3.9127963781356812</c:v>
                </c:pt>
                <c:pt idx="2210">
                  <c:v>3.9286872744560242</c:v>
                </c:pt>
                <c:pt idx="2211">
                  <c:v>4.0025889873504639</c:v>
                </c:pt>
                <c:pt idx="2212">
                  <c:v>4.0930807590484619</c:v>
                </c:pt>
                <c:pt idx="2213">
                  <c:v>4.2218315601348877</c:v>
                </c:pt>
                <c:pt idx="2214">
                  <c:v>4.2470106482505798</c:v>
                </c:pt>
                <c:pt idx="2215">
                  <c:v>4.1760998964309692</c:v>
                </c:pt>
                <c:pt idx="2216">
                  <c:v>4.0775561332702637</c:v>
                </c:pt>
                <c:pt idx="2217">
                  <c:v>4.1299182176589966</c:v>
                </c:pt>
                <c:pt idx="2218">
                  <c:v>4.1458368301391602</c:v>
                </c:pt>
                <c:pt idx="2219">
                  <c:v>4.0766710042953491</c:v>
                </c:pt>
                <c:pt idx="2220">
                  <c:v>4.0611439943313599</c:v>
                </c:pt>
                <c:pt idx="2221">
                  <c:v>4.0611439943313599</c:v>
                </c:pt>
                <c:pt idx="2222">
                  <c:v>4.0611439943313599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27-4E92-9761-FFCDB64AA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67488"/>
        <c:axId val="37169024"/>
      </c:lineChart>
      <c:catAx>
        <c:axId val="37167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hu-HU"/>
          </a:p>
        </c:txPr>
        <c:crossAx val="37169024"/>
        <c:crosses val="autoZero"/>
        <c:auto val="1"/>
        <c:lblAlgn val="ctr"/>
        <c:lblOffset val="100"/>
        <c:noMultiLvlLbl val="0"/>
      </c:catAx>
      <c:valAx>
        <c:axId val="37169024"/>
        <c:scaling>
          <c:orientation val="minMax"/>
          <c:max val="6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 </a:t>
                </a:r>
                <a:r>
                  <a:rPr lang="sl-SI"/>
                  <a:t>(</a:t>
                </a:r>
                <a:r>
                  <a:rPr lang="en-US"/>
                  <a:t>bar)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3716748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51E2D-73C2-4F81-8082-575A0EC6B53C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8D637-F57E-469C-BCE2-9D1AE9AB41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1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6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DH network example</a:t>
            </a:r>
            <a:r>
              <a:rPr lang="sl-SI" noProof="0" dirty="0"/>
              <a:t> </a:t>
            </a:r>
            <a:r>
              <a:rPr lang="en-GB" baseline="0" noProof="0" dirty="0"/>
              <a:t>– heating and DHW (also in summer)</a:t>
            </a:r>
            <a:endParaRPr lang="en-GB" noProof="0" dirty="0"/>
          </a:p>
          <a:p>
            <a:endParaRPr lang="sl-SI" noProof="0" dirty="0"/>
          </a:p>
          <a:p>
            <a:r>
              <a:rPr lang="en-GB" noProof="0" dirty="0"/>
              <a:t>Pic</a:t>
            </a:r>
            <a:r>
              <a:rPr lang="en-GB" baseline="0" noProof="0" dirty="0"/>
              <a:t> 1</a:t>
            </a:r>
          </a:p>
          <a:p>
            <a:r>
              <a:rPr lang="en-GB" baseline="0" noProof="0" dirty="0"/>
              <a:t>Different heat load during year, short peak loads, summer DHW production – heat losses + DHW +heating</a:t>
            </a:r>
          </a:p>
          <a:p>
            <a:endParaRPr lang="en-GB" baseline="0" noProof="0" dirty="0"/>
          </a:p>
          <a:p>
            <a:r>
              <a:rPr lang="en-GB" baseline="0" noProof="0" dirty="0"/>
              <a:t>Pic 2</a:t>
            </a:r>
          </a:p>
          <a:p>
            <a:r>
              <a:rPr lang="en-GB" baseline="0" noProof="0" dirty="0" err="1"/>
              <a:t>Ver</a:t>
            </a:r>
            <a:r>
              <a:rPr lang="sl-SI" baseline="0" noProof="0" dirty="0"/>
              <a:t>y</a:t>
            </a:r>
            <a:r>
              <a:rPr lang="en-GB" baseline="0" noProof="0" dirty="0"/>
              <a:t> short peak time, long summer tail (DHW + losses)</a:t>
            </a:r>
          </a:p>
          <a:p>
            <a:endParaRPr lang="sl-SI" noProof="0" dirty="0"/>
          </a:p>
          <a:p>
            <a:pPr defTabSz="914235">
              <a:defRPr/>
            </a:pPr>
            <a:r>
              <a:rPr lang="en-GB" baseline="0" noProof="0" dirty="0"/>
              <a:t>Pic </a:t>
            </a:r>
            <a:r>
              <a:rPr lang="sl-SI" baseline="0" noProof="0" dirty="0"/>
              <a:t>3</a:t>
            </a:r>
          </a:p>
          <a:p>
            <a:pPr defTabSz="914235">
              <a:defRPr/>
            </a:pPr>
            <a:r>
              <a:rPr lang="sl-SI" baseline="0" noProof="0" dirty="0" err="1"/>
              <a:t>Changing</a:t>
            </a:r>
            <a:r>
              <a:rPr lang="sl-SI" baseline="0" noProof="0" dirty="0"/>
              <a:t> </a:t>
            </a:r>
            <a:r>
              <a:rPr lang="sl-SI" baseline="0" noProof="0" dirty="0" err="1"/>
              <a:t>demand</a:t>
            </a:r>
            <a:r>
              <a:rPr lang="sl-SI" baseline="0" noProof="0" dirty="0"/>
              <a:t> </a:t>
            </a:r>
            <a:r>
              <a:rPr lang="sl-SI" baseline="0" noProof="0" dirty="0" err="1"/>
              <a:t>during</a:t>
            </a:r>
            <a:r>
              <a:rPr lang="sl-SI" baseline="0" noProof="0" dirty="0"/>
              <a:t> </a:t>
            </a:r>
            <a:r>
              <a:rPr lang="sl-SI" baseline="0" noProof="0" dirty="0" err="1"/>
              <a:t>day</a:t>
            </a:r>
            <a:r>
              <a:rPr lang="sl-SI" baseline="0" noProof="0" dirty="0"/>
              <a:t> (</a:t>
            </a:r>
            <a:r>
              <a:rPr lang="sl-SI" baseline="0" noProof="0" dirty="0" err="1"/>
              <a:t>example</a:t>
            </a:r>
            <a:r>
              <a:rPr lang="sl-SI" baseline="0" noProof="0" dirty="0"/>
              <a:t> </a:t>
            </a:r>
            <a:r>
              <a:rPr lang="sl-SI" baseline="0" noProof="0" dirty="0" err="1"/>
              <a:t>from</a:t>
            </a:r>
            <a:r>
              <a:rPr lang="sl-SI" baseline="0" noProof="0" dirty="0"/>
              <a:t> </a:t>
            </a:r>
            <a:r>
              <a:rPr lang="sl-SI" baseline="0" noProof="0" dirty="0" err="1"/>
              <a:t>winter</a:t>
            </a:r>
            <a:r>
              <a:rPr lang="sl-SI" baseline="0" noProof="0" dirty="0"/>
              <a:t> </a:t>
            </a:r>
            <a:r>
              <a:rPr lang="sl-SI" baseline="0" noProof="0" dirty="0" err="1"/>
              <a:t>day</a:t>
            </a:r>
            <a:r>
              <a:rPr lang="sl-SI" baseline="0" noProof="0" dirty="0"/>
              <a:t>) </a:t>
            </a:r>
            <a:r>
              <a:rPr lang="sl-SI" baseline="0" noProof="0" dirty="0">
                <a:sym typeface="Wingdings" panose="05000000000000000000" pitchFamily="2" charset="2"/>
              </a:rPr>
              <a:t> morning peak  middle day setback  evening consumption rise</a:t>
            </a:r>
            <a:endParaRPr lang="en-GB" baseline="0" noProof="0" dirty="0"/>
          </a:p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7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Growing</a:t>
            </a:r>
            <a:r>
              <a:rPr lang="sl-SI" baseline="0" dirty="0"/>
              <a:t> </a:t>
            </a:r>
            <a:r>
              <a:rPr lang="sl-SI" baseline="0" dirty="0" err="1"/>
              <a:t>cities</a:t>
            </a:r>
            <a:r>
              <a:rPr lang="sl-SI" baseline="0" dirty="0"/>
              <a:t> </a:t>
            </a:r>
            <a:r>
              <a:rPr lang="sl-SI" baseline="0" dirty="0">
                <a:sym typeface="Wingdings" panose="05000000000000000000" pitchFamily="2" charset="2"/>
              </a:rPr>
              <a:t> growing networks</a:t>
            </a:r>
          </a:p>
          <a:p>
            <a:pPr marL="171418" indent="-171418">
              <a:buFont typeface="Arial" panose="020B0604020202020204" pitchFamily="34" charset="0"/>
              <a:buChar char="•"/>
            </a:pPr>
            <a:r>
              <a:rPr lang="sl-SI" baseline="0" dirty="0">
                <a:sym typeface="Wingdings" panose="05000000000000000000" pitchFamily="2" charset="2"/>
              </a:rPr>
              <a:t>First	 small (simple) network [maybe more small networks]  grows larger (new conection areas, joining of more small DH networks)</a:t>
            </a:r>
          </a:p>
          <a:p>
            <a:pPr marL="171418" indent="-171418">
              <a:buFont typeface="Arial" panose="020B0604020202020204" pitchFamily="34" charset="0"/>
              <a:buChar char="•"/>
            </a:pPr>
            <a:r>
              <a:rPr lang="sl-SI" baseline="0" dirty="0" err="1">
                <a:sym typeface="Wingdings" panose="05000000000000000000" pitchFamily="2" charset="2"/>
              </a:rPr>
              <a:t>Later	</a:t>
            </a:r>
            <a:r>
              <a:rPr lang="sl-SI" baseline="0" dirty="0">
                <a:sym typeface="Wingdings" panose="05000000000000000000" pitchFamily="2" charset="2"/>
              </a:rPr>
              <a:t> complex network, long pipes, conected loops, long transportation times</a:t>
            </a:r>
          </a:p>
          <a:p>
            <a:r>
              <a:rPr lang="sl-SI" baseline="0" dirty="0">
                <a:sym typeface="Wingdings" panose="05000000000000000000" pitchFamily="2" charset="2"/>
              </a:rPr>
              <a:t>	 different type of networks</a:t>
            </a:r>
          </a:p>
          <a:p>
            <a:endParaRPr lang="sl-SI" baseline="0" dirty="0">
              <a:sym typeface="Wingdings" panose="05000000000000000000" pitchFamily="2" charset="2"/>
            </a:endParaRPr>
          </a:p>
          <a:p>
            <a:r>
              <a:rPr lang="sl-SI" baseline="0" dirty="0" err="1">
                <a:sym typeface="Wingdings" panose="05000000000000000000" pitchFamily="2" charset="2"/>
              </a:rPr>
              <a:t>Different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heat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sources</a:t>
            </a:r>
            <a:endParaRPr lang="sl-SI" baseline="0" dirty="0">
              <a:sym typeface="Wingdings" panose="05000000000000000000" pitchFamily="2" charset="2"/>
            </a:endParaRPr>
          </a:p>
          <a:p>
            <a:pPr marL="171418" indent="-171418">
              <a:buFont typeface="Arial" panose="020B0604020202020204" pitchFamily="34" charset="0"/>
              <a:buChar char="•"/>
            </a:pPr>
            <a:r>
              <a:rPr lang="sl-SI" baseline="0" dirty="0" err="1">
                <a:sym typeface="Wingdings" panose="05000000000000000000" pitchFamily="2" charset="2"/>
              </a:rPr>
              <a:t>Combination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of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diferent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type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of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sources</a:t>
            </a:r>
            <a:r>
              <a:rPr lang="sl-SI" baseline="0" dirty="0">
                <a:sym typeface="Wingdings" panose="05000000000000000000" pitchFamily="2" charset="2"/>
              </a:rPr>
              <a:t> (</a:t>
            </a:r>
            <a:r>
              <a:rPr lang="sl-SI" baseline="0" dirty="0" err="1">
                <a:sym typeface="Wingdings" panose="05000000000000000000" pitchFamily="2" charset="2"/>
              </a:rPr>
              <a:t>gas</a:t>
            </a:r>
            <a:r>
              <a:rPr lang="sl-SI" baseline="0" dirty="0">
                <a:sym typeface="Wingdings" panose="05000000000000000000" pitchFamily="2" charset="2"/>
              </a:rPr>
              <a:t>, </a:t>
            </a:r>
            <a:r>
              <a:rPr lang="sl-SI" baseline="0" dirty="0" err="1">
                <a:sym typeface="Wingdings" panose="05000000000000000000" pitchFamily="2" charset="2"/>
              </a:rPr>
              <a:t>waste</a:t>
            </a:r>
            <a:r>
              <a:rPr lang="sl-SI" baseline="0" dirty="0">
                <a:sym typeface="Wingdings" panose="05000000000000000000" pitchFamily="2" charset="2"/>
              </a:rPr>
              <a:t>, </a:t>
            </a:r>
            <a:r>
              <a:rPr lang="sl-SI" baseline="0" dirty="0" err="1">
                <a:sym typeface="Wingdings" panose="05000000000000000000" pitchFamily="2" charset="2"/>
              </a:rPr>
              <a:t>biomass</a:t>
            </a:r>
            <a:r>
              <a:rPr lang="sl-SI" baseline="0" dirty="0">
                <a:sym typeface="Wingdings" panose="05000000000000000000" pitchFamily="2" charset="2"/>
              </a:rPr>
              <a:t>, …)</a:t>
            </a:r>
          </a:p>
          <a:p>
            <a:pPr marL="171418" indent="-171418">
              <a:buFont typeface="Arial" panose="020B0604020202020204" pitchFamily="34" charset="0"/>
              <a:buChar char="•"/>
            </a:pPr>
            <a:r>
              <a:rPr lang="sl-SI" baseline="0" dirty="0" err="1">
                <a:sym typeface="Wingdings" panose="05000000000000000000" pitchFamily="2" charset="2"/>
              </a:rPr>
              <a:t>Different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source</a:t>
            </a:r>
            <a:r>
              <a:rPr lang="sl-SI" baseline="0" dirty="0">
                <a:sym typeface="Wingdings" panose="05000000000000000000" pitchFamily="2" charset="2"/>
              </a:rPr>
              <a:t> </a:t>
            </a:r>
            <a:r>
              <a:rPr lang="sl-SI" baseline="0" dirty="0" err="1">
                <a:sym typeface="Wingdings" panose="05000000000000000000" pitchFamily="2" charset="2"/>
              </a:rPr>
              <a:t>locations</a:t>
            </a:r>
            <a:r>
              <a:rPr lang="sl-SI" baseline="0" dirty="0">
                <a:sym typeface="Wingdings" panose="05000000000000000000" pitchFamily="2" charset="2"/>
              </a:rPr>
              <a:t>  where is critical point in network, what are pressure conditions in different parts of network</a:t>
            </a:r>
          </a:p>
          <a:p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EA1EF-E049-411F-95E8-50B58FEF4D8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72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D61A-B966-4567-AD1A-C6B29495437E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31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076325"/>
            <a:ext cx="7178675" cy="53848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3391" y="6818586"/>
            <a:ext cx="7063631" cy="646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D61A-B966-4567-AD1A-C6B29495437E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998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D61A-B966-4567-AD1A-C6B29495437E}" type="slidenum">
              <a:rPr lang="da-DK" smtClean="0"/>
              <a:pPr/>
              <a:t>28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FOTO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D61A-B966-4567-AD1A-C6B29495437E}" type="slidenum">
              <a:rPr lang="da-DK" smtClean="0"/>
              <a:pPr/>
              <a:t>29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03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4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6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50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41438"/>
            <a:ext cx="8308975" cy="46609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77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19100" y="1341438"/>
            <a:ext cx="4067175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59313" y="1341438"/>
            <a:ext cx="4068761" cy="4679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59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picture and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59313" y="295275"/>
            <a:ext cx="4068761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53870" y="1341438"/>
            <a:ext cx="406785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486275" cy="6392863"/>
          </a:xfrm>
        </p:spPr>
        <p:txBody>
          <a:bodyPr tIns="900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97048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25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0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03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88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8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97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1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20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
Második szint
Harmadik szint
Negyedik szint
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7CDB-294A-3D40-9326-2551AE34497D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1387-9437-7A40-84BB-994AEBF554E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34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i/url?url=http://www.catania46.net/vox-populi-catania-onoff-10769.html&amp;rct=j&amp;frm=1&amp;q=&amp;esrc=s&amp;sa=U&amp;ei=gttVVfKcI4G0UMqmgNgP&amp;ved=0CCgQ9QEwCg&amp;usg=AFQjCNGqj055PA4jRbDwZlCToxVja0CCiA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vho.org/e-learnin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629179-B502-2445-921F-221796CE4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38" y="113833"/>
            <a:ext cx="8198962" cy="1809096"/>
          </a:xfrm>
        </p:spPr>
        <p:txBody>
          <a:bodyPr>
            <a:normAutofit fontScale="90000"/>
          </a:bodyPr>
          <a:lstStyle/>
          <a:p>
            <a:r>
              <a:rPr lang="hu-HU" dirty="0"/>
              <a:t>Segédenergia nélküli nyomás és térfogatáram szabályozók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E488F5-1DA0-D340-9E60-9F41BD06A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010835"/>
            <a:ext cx="6858000" cy="1043034"/>
          </a:xfrm>
        </p:spPr>
        <p:txBody>
          <a:bodyPr/>
          <a:lstStyle/>
          <a:p>
            <a:r>
              <a:rPr lang="hu-HU" dirty="0"/>
              <a:t>Kubinyi Antal</a:t>
            </a:r>
          </a:p>
          <a:p>
            <a:r>
              <a:rPr lang="hu-HU" dirty="0"/>
              <a:t>Danfoss Kft</a:t>
            </a:r>
          </a:p>
        </p:txBody>
      </p:sp>
    </p:spTree>
    <p:extLst>
      <p:ext uri="{BB962C8B-B14F-4D97-AF65-F5344CB8AC3E}">
        <p14:creationId xmlns:p14="http://schemas.microsoft.com/office/powerpoint/2010/main" val="377029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Energia felhasználás változása napi és éves viszonylatban</a:t>
            </a:r>
            <a:endParaRPr lang="en-US" dirty="0"/>
          </a:p>
          <a:p>
            <a:pPr marL="0" indent="0">
              <a:buNone/>
            </a:pPr>
            <a:endParaRPr lang="sl-SI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5" y="4668180"/>
            <a:ext cx="2160000" cy="141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0" y="1751766"/>
            <a:ext cx="6162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0" y="1759503"/>
            <a:ext cx="61817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0" y="1751766"/>
            <a:ext cx="6120000" cy="400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06" y="1728070"/>
            <a:ext cx="2140950" cy="14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5" y="3200716"/>
            <a:ext cx="2143545" cy="14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290024"/>
            <a:ext cx="8308975" cy="271231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Energia betáplálás különböző hőforrásokból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2291357"/>
            <a:ext cx="9144000" cy="41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grpSp>
        <p:nvGrpSpPr>
          <p:cNvPr id="11" name="Group 10"/>
          <p:cNvGrpSpPr/>
          <p:nvPr/>
        </p:nvGrpSpPr>
        <p:grpSpPr>
          <a:xfrm>
            <a:off x="3079121" y="1275954"/>
            <a:ext cx="2886075" cy="1971675"/>
            <a:chOff x="4348845" y="3171804"/>
            <a:chExt cx="2886075" cy="19716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845" y="3171804"/>
              <a:ext cx="2886075" cy="19716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348845" y="3214200"/>
              <a:ext cx="1483227" cy="1846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hu-HU" sz="1200" dirty="0"/>
                <a:t>Körvezetékes kialakítás</a:t>
              </a:r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27359" y="913711"/>
            <a:ext cx="3000375" cy="2143125"/>
            <a:chOff x="6143625" y="2481224"/>
            <a:chExt cx="3000375" cy="21431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25" y="2481224"/>
              <a:ext cx="3000375" cy="21431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143625" y="2481510"/>
              <a:ext cx="1088439" cy="1846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M</a:t>
              </a:r>
              <a:r>
                <a:rPr lang="hu-HU" sz="1200" dirty="0"/>
                <a:t>aszk hálózat</a:t>
              </a:r>
              <a:endParaRPr lang="en-US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4380" y="913997"/>
            <a:ext cx="2876550" cy="2076450"/>
            <a:chOff x="3133725" y="2390775"/>
            <a:chExt cx="2876550" cy="2076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2390775"/>
              <a:ext cx="2876550" cy="20764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133725" y="2390775"/>
              <a:ext cx="964175" cy="1846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hu-HU" sz="1200" dirty="0"/>
                <a:t>Sugaras hálózat</a:t>
              </a:r>
              <a:endParaRPr lang="en-US" sz="1200" dirty="0"/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53" y="3823607"/>
            <a:ext cx="352425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8" y="4259494"/>
            <a:ext cx="346710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 descr="https://encrypted-tbn2.gstatic.com/images?q=tbn:ANd9GcRInWFgsb8lIdau_BM8DmQlaTQwOtBZ6Dn8iDwEdhfgxci7eSpuN13bfR3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15517" y="4261817"/>
            <a:ext cx="628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https://encrypted-tbn2.gstatic.com/images?q=tbn:ANd9GcRInWFgsb8lIdau_BM8DmQlaTQwOtBZ6Dn8iDwEdhfgxci7eSpuN13bfR3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99656" y="3796624"/>
            <a:ext cx="628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https://encrypted-tbn2.gstatic.com/images?q=tbn:ANd9GcRInWFgsb8lIdau_BM8DmQlaTQwOtBZ6Dn8iDwEdhfgxci7eSpuN13bfR3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31645" y="4468809"/>
            <a:ext cx="628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https://encrypted-tbn2.gstatic.com/images?q=tbn:ANd9GcRInWFgsb8lIdau_BM8DmQlaTQwOtBZ6Dn8iDwEdhfgxci7eSpuN13bfR3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243169" y="5693772"/>
            <a:ext cx="628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https://encrypted-tbn2.gstatic.com/images?q=tbn:ANd9GcRInWFgsb8lIdau_BM8DmQlaTQwOtBZ6Dn8iDwEdhfgxci7eSpuN13bfR3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57012" y="4019507"/>
            <a:ext cx="6286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28306" y="1952222"/>
            <a:ext cx="166255" cy="436418"/>
            <a:chOff x="2510918" y="3533269"/>
            <a:chExt cx="166255" cy="43641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510918" y="3533269"/>
              <a:ext cx="0" cy="436418"/>
            </a:xfrm>
            <a:prstGeom prst="straightConnector1">
              <a:avLst/>
            </a:prstGeom>
            <a:ln w="15875">
              <a:solidFill>
                <a:srgbClr val="E2000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77173" y="3533269"/>
              <a:ext cx="0" cy="436418"/>
            </a:xfrm>
            <a:prstGeom prst="straightConnector1">
              <a:avLst/>
            </a:prstGeom>
            <a:ln w="15875">
              <a:solidFill>
                <a:srgbClr val="E2000F"/>
              </a:solidFill>
              <a:headEnd type="triangle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545773" y="3626947"/>
              <a:ext cx="12663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?</a:t>
              </a:r>
              <a:endParaRPr lang="sl-SI" dirty="0" err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887973"/>
              </p:ext>
            </p:extLst>
          </p:nvPr>
        </p:nvGraphicFramePr>
        <p:xfrm>
          <a:off x="252412" y="1243004"/>
          <a:ext cx="7986615" cy="50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8503" y="158115"/>
            <a:ext cx="7886700" cy="1325563"/>
          </a:xfrm>
        </p:spPr>
        <p:txBody>
          <a:bodyPr/>
          <a:lstStyle/>
          <a:p>
            <a:r>
              <a:rPr lang="hu-HU" sz="3200" dirty="0"/>
              <a:t>Példa</a:t>
            </a:r>
            <a:r>
              <a:rPr lang="en-US" sz="3200" dirty="0"/>
              <a:t>: Brno (point in the city)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" y="990600"/>
            <a:ext cx="8308975" cy="5011738"/>
          </a:xfrm>
        </p:spPr>
        <p:txBody>
          <a:bodyPr/>
          <a:lstStyle/>
          <a:p>
            <a:r>
              <a:rPr lang="hu-HU" dirty="0"/>
              <a:t>Nyomáskülönbség változása </a:t>
            </a:r>
            <a:r>
              <a:rPr lang="en-US" dirty="0"/>
              <a:t>36 </a:t>
            </a:r>
            <a:r>
              <a:rPr lang="hu-HU" dirty="0"/>
              <a:t>óra alatt</a:t>
            </a:r>
            <a:endParaRPr lang="en-US" dirty="0"/>
          </a:p>
          <a:p>
            <a:endParaRPr lang="sl-SI" dirty="0"/>
          </a:p>
        </p:txBody>
      </p:sp>
      <p:grpSp>
        <p:nvGrpSpPr>
          <p:cNvPr id="9" name="Group 8"/>
          <p:cNvGrpSpPr/>
          <p:nvPr/>
        </p:nvGrpSpPr>
        <p:grpSpPr>
          <a:xfrm>
            <a:off x="5121999" y="1889032"/>
            <a:ext cx="2348662" cy="2334176"/>
            <a:chOff x="1393031" y="3907632"/>
            <a:chExt cx="2038747" cy="694194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1393031" y="3907632"/>
              <a:ext cx="1860922" cy="1898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395436" y="4601826"/>
              <a:ext cx="2036342" cy="0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05458" y="3907632"/>
              <a:ext cx="0" cy="694194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6200000">
            <a:off x="5011682" y="2312266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2,8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</a:t>
            </a:r>
            <a:r>
              <a:rPr lang="en-US" dirty="0"/>
              <a:t>: Bratislava(</a:t>
            </a:r>
            <a:r>
              <a:rPr lang="hu-HU" dirty="0"/>
              <a:t>belvárosi mérési pont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4030" y="1163712"/>
            <a:ext cx="8308975" cy="4954588"/>
          </a:xfrm>
        </p:spPr>
        <p:txBody>
          <a:bodyPr/>
          <a:lstStyle/>
          <a:p>
            <a:r>
              <a:rPr lang="hu-HU" dirty="0"/>
              <a:t>Nyomáskülönbség változása </a:t>
            </a:r>
            <a:r>
              <a:rPr lang="sl-SI" dirty="0"/>
              <a:t>2</a:t>
            </a:r>
            <a:r>
              <a:rPr lang="en-US" dirty="0"/>
              <a:t>4 </a:t>
            </a:r>
            <a:r>
              <a:rPr lang="hu-HU" dirty="0"/>
              <a:t>óra alatt</a:t>
            </a:r>
            <a:endParaRPr lang="en-US" dirty="0"/>
          </a:p>
          <a:p>
            <a:endParaRPr lang="sl-SI" dirty="0"/>
          </a:p>
        </p:txBody>
      </p:sp>
      <p:grpSp>
        <p:nvGrpSpPr>
          <p:cNvPr id="6" name="Group 5"/>
          <p:cNvGrpSpPr/>
          <p:nvPr/>
        </p:nvGrpSpPr>
        <p:grpSpPr>
          <a:xfrm>
            <a:off x="492438" y="1512166"/>
            <a:ext cx="7107306" cy="5063463"/>
            <a:chOff x="417022" y="1283483"/>
            <a:chExt cx="7107306" cy="5063463"/>
          </a:xfrm>
        </p:grpSpPr>
        <p:pic>
          <p:nvPicPr>
            <p:cNvPr id="19149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98687" y="521305"/>
              <a:ext cx="5063463" cy="6587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91773" y="3407228"/>
              <a:ext cx="3160147" cy="2160240"/>
              <a:chOff x="1393031" y="3907632"/>
              <a:chExt cx="2038747" cy="6941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1393031" y="3907632"/>
                <a:ext cx="1860922" cy="1898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1395436" y="4601826"/>
                <a:ext cx="2036342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405458" y="3907632"/>
                <a:ext cx="0" cy="694194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16200000">
              <a:off x="208631" y="4228435"/>
              <a:ext cx="75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2,1 bar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1055" y="1434262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275"/>
            <a:ext cx="7886700" cy="1325563"/>
          </a:xfrm>
        </p:spPr>
        <p:txBody>
          <a:bodyPr/>
          <a:lstStyle/>
          <a:p>
            <a:r>
              <a:rPr lang="hu-HU" sz="3200" dirty="0"/>
              <a:t>Példa</a:t>
            </a:r>
            <a:r>
              <a:rPr lang="en-US" sz="3200" dirty="0"/>
              <a:t>: </a:t>
            </a:r>
            <a:r>
              <a:rPr lang="hu-HU" sz="3200" dirty="0"/>
              <a:t>Távfűtés</a:t>
            </a:r>
            <a:r>
              <a:rPr lang="en-US" sz="3200" dirty="0"/>
              <a:t> Ljubljana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29850" y="1027907"/>
            <a:ext cx="8308975" cy="4660900"/>
          </a:xfrm>
        </p:spPr>
        <p:txBody>
          <a:bodyPr/>
          <a:lstStyle/>
          <a:p>
            <a:r>
              <a:rPr lang="hu-HU" dirty="0"/>
              <a:t>Nyomáskülönbség változása </a:t>
            </a:r>
            <a:r>
              <a:rPr lang="en-US" dirty="0"/>
              <a:t>48 </a:t>
            </a:r>
            <a:r>
              <a:rPr lang="hu-HU" dirty="0"/>
              <a:t>óra alatt</a:t>
            </a:r>
            <a:endParaRPr lang="en-US" dirty="0"/>
          </a:p>
          <a:p>
            <a:endParaRPr lang="sl-SI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3046" y="1547848"/>
            <a:ext cx="7755378" cy="4515095"/>
            <a:chOff x="633046" y="1547848"/>
            <a:chExt cx="7755378" cy="451509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53" y="1547848"/>
              <a:ext cx="7408171" cy="4515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907797" y="3861049"/>
              <a:ext cx="3160147" cy="1656184"/>
              <a:chOff x="1393031" y="3907632"/>
              <a:chExt cx="2038747" cy="694194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1393031" y="3907632"/>
                <a:ext cx="1860922" cy="1898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395436" y="4601826"/>
                <a:ext cx="2036342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05458" y="3907632"/>
                <a:ext cx="0" cy="694194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 rot="16200000">
              <a:off x="373359" y="4408767"/>
              <a:ext cx="857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2,65 bar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73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Nyomásváltozásokkal kapcsolatos kérdések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291" y="1913640"/>
            <a:ext cx="7992784" cy="408869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Téli/nyári állapot</a:t>
            </a:r>
            <a:endParaRPr lang="en-US" dirty="0"/>
          </a:p>
          <a:p>
            <a:r>
              <a:rPr lang="hu-HU" dirty="0"/>
              <a:t>Részterheléses időszak</a:t>
            </a:r>
            <a:endParaRPr lang="en-US" dirty="0"/>
          </a:p>
          <a:p>
            <a:r>
              <a:rPr lang="hu-HU" dirty="0"/>
              <a:t>Szelep nyitási fok</a:t>
            </a:r>
            <a:endParaRPr lang="en-US" dirty="0"/>
          </a:p>
          <a:p>
            <a:r>
              <a:rPr lang="hu-HU" dirty="0"/>
              <a:t>Szabályozhatóság</a:t>
            </a:r>
            <a:endParaRPr lang="en-US" dirty="0"/>
          </a:p>
          <a:p>
            <a:r>
              <a:rPr lang="hu-HU" dirty="0"/>
              <a:t>Kritikus rendszer állapotok, változások</a:t>
            </a:r>
            <a:r>
              <a:rPr lang="en-US" dirty="0"/>
              <a:t> </a:t>
            </a:r>
          </a:p>
          <a:p>
            <a:r>
              <a:rPr lang="hu-HU" dirty="0"/>
              <a:t>Hőhordozó közeg változása</a:t>
            </a:r>
            <a:endParaRPr lang="en-US" dirty="0"/>
          </a:p>
          <a:p>
            <a:r>
              <a:rPr lang="hu-HU" dirty="0"/>
              <a:t>Túláram</a:t>
            </a:r>
            <a:r>
              <a:rPr lang="en-US" dirty="0"/>
              <a:t> / </a:t>
            </a:r>
            <a:r>
              <a:rPr lang="hu-HU" dirty="0"/>
              <a:t>visszatérő vízhőmérséklet</a:t>
            </a:r>
            <a:r>
              <a:rPr lang="en-US" dirty="0"/>
              <a:t> </a:t>
            </a:r>
          </a:p>
          <a:p>
            <a:r>
              <a:rPr lang="en-US" dirty="0"/>
              <a:t>…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3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7B2DB-7017-4797-8893-A81CBB17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Nyomáskülönbség szabályozás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8117CE-2368-4D6C-B868-1FF0DC3C3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35" y="2872904"/>
            <a:ext cx="3812277" cy="27918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A9A1FA-E720-4E60-99EB-7E8AC39B58CF}"/>
              </a:ext>
            </a:extLst>
          </p:cNvPr>
          <p:cNvSpPr txBox="1">
            <a:spLocks/>
          </p:cNvSpPr>
          <p:nvPr/>
        </p:nvSpPr>
        <p:spPr>
          <a:xfrm>
            <a:off x="419100" y="1341438"/>
            <a:ext cx="8308975" cy="466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Lehetővé teszi a hőközponti elemek megfelelő kiválasztását</a:t>
            </a:r>
          </a:p>
        </p:txBody>
      </p:sp>
      <p:pic>
        <p:nvPicPr>
          <p:cNvPr id="9" name="Picture 8" descr="http://pim.danfoss.net/sites/image/Assets/_w/IMG037338419515_tif.jpg">
            <a:extLst>
              <a:ext uri="{FF2B5EF4-FFF2-40B4-BE49-F238E27FC236}">
                <a16:creationId xmlns:a16="http://schemas.microsoft.com/office/drawing/2014/main" id="{FB89EB0C-346D-4976-A956-55B6B695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86" y="3174319"/>
            <a:ext cx="944763" cy="211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pim.danfoss.net/sites/image/Assets/_w/IMG037340183648_tif.jpg">
            <a:extLst>
              <a:ext uri="{FF2B5EF4-FFF2-40B4-BE49-F238E27FC236}">
                <a16:creationId xmlns:a16="http://schemas.microsoft.com/office/drawing/2014/main" id="{059CFA21-727E-4E7A-BBD5-185F6B60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98" y="3211243"/>
            <a:ext cx="1209157" cy="21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6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34A3-7A1E-4847-9BF3-5AB2B9F2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Beállítás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3E0E5-F7F4-44D7-BF5F-23D26518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76" y="1263192"/>
            <a:ext cx="8193323" cy="490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Távhőszolgáltatók</a:t>
            </a:r>
            <a:r>
              <a:rPr lang="en-US" dirty="0"/>
              <a:t> </a:t>
            </a:r>
            <a:r>
              <a:rPr lang="sl-SI" dirty="0"/>
              <a:t>– </a:t>
            </a:r>
            <a:r>
              <a:rPr lang="hu-HU" dirty="0"/>
              <a:t>A Cél</a:t>
            </a:r>
            <a:endParaRPr lang="en-US" noProof="0" dirty="0"/>
          </a:p>
        </p:txBody>
      </p:sp>
      <p:sp>
        <p:nvSpPr>
          <p:cNvPr id="9" name="Pladsholder til tekst 2"/>
          <p:cNvSpPr>
            <a:spLocks noGrp="1"/>
          </p:cNvSpPr>
          <p:nvPr>
            <p:ph idx="1"/>
          </p:nvPr>
        </p:nvSpPr>
        <p:spPr>
          <a:xfrm>
            <a:off x="419100" y="1611984"/>
            <a:ext cx="8308975" cy="4390354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dirty="0"/>
              <a:t>Szivattyúk olyan üzemeltetése, hogy mindenhol biztosított legyen a szükséges térfogatáram</a:t>
            </a:r>
            <a:br>
              <a:rPr lang="en-US" dirty="0"/>
            </a:b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szállítson annyi hőenergiát amire leszerződött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dirty="0"/>
              <a:t>Nyomásváltozások kezelése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naponta, és szezonálisan is változó térfogatáram igények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dirty="0"/>
              <a:t>Kezelje a rendszer dinamikus változásait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hu-HU" dirty="0"/>
              <a:t>akár több hőforrással és szivattyú állomással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dirty="0"/>
              <a:t>Növekedő városok és hálózatok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hu-HU" dirty="0"/>
              <a:t>új feltételeket teremt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err="1"/>
              <a:t>Optim</a:t>
            </a:r>
            <a:r>
              <a:rPr lang="hu-HU" dirty="0" err="1"/>
              <a:t>alizálja</a:t>
            </a:r>
            <a:r>
              <a:rPr lang="hu-HU" dirty="0"/>
              <a:t> a működést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Csökkentett térfogatáram és vízhőmérséklet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hu-HU" dirty="0"/>
              <a:t>Hálózat szivárgási veszteségeinek minimalizálása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nyomás csökkentés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7A3A-09A2-46D4-8EDA-01A4D825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Hőközponti kapcsolás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A1C61-DA98-42B0-A6D2-2AA21E11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216" y="1847851"/>
            <a:ext cx="2248686" cy="675898"/>
          </a:xfrm>
        </p:spPr>
        <p:txBody>
          <a:bodyPr/>
          <a:lstStyle/>
          <a:p>
            <a:r>
              <a:rPr lang="hu-HU" dirty="0"/>
              <a:t>Párhuzamos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0636C-6CAB-46EC-A2DF-5A7BD9659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65" y="2354263"/>
            <a:ext cx="6238875" cy="36480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76CF45-301C-4A93-885F-A2180D7EF0C1}"/>
              </a:ext>
            </a:extLst>
          </p:cNvPr>
          <p:cNvSpPr txBox="1">
            <a:spLocks/>
          </p:cNvSpPr>
          <p:nvPr/>
        </p:nvSpPr>
        <p:spPr>
          <a:xfrm>
            <a:off x="5494681" y="1859152"/>
            <a:ext cx="1771094" cy="67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Soros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962FE6-22C5-40CA-BAEC-AE7F6F18CC48}"/>
              </a:ext>
            </a:extLst>
          </p:cNvPr>
          <p:cNvSpPr txBox="1">
            <a:spLocks/>
          </p:cNvSpPr>
          <p:nvPr/>
        </p:nvSpPr>
        <p:spPr>
          <a:xfrm>
            <a:off x="7191358" y="3198624"/>
            <a:ext cx="2248686" cy="67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FF0000"/>
                </a:solidFill>
              </a:rPr>
              <a:t>Fűtés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FD251E-DF1B-4FC7-A77B-51274DE7779E}"/>
              </a:ext>
            </a:extLst>
          </p:cNvPr>
          <p:cNvSpPr txBox="1">
            <a:spLocks/>
          </p:cNvSpPr>
          <p:nvPr/>
        </p:nvSpPr>
        <p:spPr>
          <a:xfrm>
            <a:off x="7265775" y="5044508"/>
            <a:ext cx="2248686" cy="67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rgbClr val="FF0000"/>
                </a:solidFill>
              </a:rPr>
              <a:t>HMV</a:t>
            </a:r>
          </a:p>
        </p:txBody>
      </p:sp>
    </p:spTree>
    <p:extLst>
      <p:ext uri="{BB962C8B-B14F-4D97-AF65-F5344CB8AC3E}">
        <p14:creationId xmlns:p14="http://schemas.microsoft.com/office/powerpoint/2010/main" val="36827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11" y="292975"/>
            <a:ext cx="8308975" cy="397421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Történeti áttekintés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" y="2433265"/>
            <a:ext cx="8308975" cy="3816424"/>
          </a:xfrm>
        </p:spPr>
        <p:txBody>
          <a:bodyPr/>
          <a:lstStyle/>
          <a:p>
            <a:pPr marL="0" indent="0">
              <a:buNone/>
            </a:pPr>
            <a:endParaRPr lang="hu-HU" sz="1800" dirty="0"/>
          </a:p>
          <a:p>
            <a:r>
              <a:rPr lang="hu-HU" sz="1800" dirty="0"/>
              <a:t>A hálózatok fejlődése 4 generációra tagolgató</a:t>
            </a:r>
            <a:endParaRPr lang="en-US" sz="1800" dirty="0"/>
          </a:p>
          <a:p>
            <a:pPr lvl="1"/>
            <a:r>
              <a:rPr lang="hu-HU" sz="1400" b="1" dirty="0"/>
              <a:t>1. generáció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r>
              <a:rPr lang="hu-HU" sz="1400" dirty="0"/>
              <a:t>Vízgőz bázisú rendszerek </a:t>
            </a:r>
            <a:r>
              <a:rPr lang="en-US" sz="1400" dirty="0"/>
              <a:t>(1880-1930)</a:t>
            </a:r>
          </a:p>
          <a:p>
            <a:pPr lvl="1"/>
            <a:r>
              <a:rPr lang="hu-HU" sz="1400" b="1" dirty="0"/>
              <a:t>2.</a:t>
            </a:r>
            <a:r>
              <a:rPr lang="en-US" sz="1400" b="1" dirty="0"/>
              <a:t> </a:t>
            </a:r>
            <a:r>
              <a:rPr lang="hu-HU" sz="1400" b="1" dirty="0"/>
              <a:t>generáció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endParaRPr lang="hu-HU" sz="1400" dirty="0"/>
          </a:p>
          <a:p>
            <a:pPr marL="188913" lvl="1" indent="0">
              <a:buNone/>
            </a:pPr>
            <a:r>
              <a:rPr lang="hu-HU" sz="1400" dirty="0"/>
              <a:t>	100</a:t>
            </a:r>
            <a:r>
              <a:rPr lang="en-US" sz="1400" dirty="0"/>
              <a:t>°C</a:t>
            </a:r>
            <a:r>
              <a:rPr lang="hu-HU" sz="1400" dirty="0"/>
              <a:t> feletti hőmérsékletű túlnyomás alatt levő víz</a:t>
            </a:r>
          </a:p>
          <a:p>
            <a:pPr marL="188913" lvl="1" indent="0">
              <a:buNone/>
            </a:pPr>
            <a:r>
              <a:rPr lang="hu-HU" sz="1400" dirty="0"/>
              <a:t>	A hőközpontok a helyszínen épültek, a hőszigetelés a helyszínen készült</a:t>
            </a:r>
          </a:p>
          <a:p>
            <a:pPr marL="188913" lvl="1" indent="0">
              <a:buNone/>
            </a:pPr>
            <a:r>
              <a:rPr lang="hu-HU" sz="1400" dirty="0"/>
              <a:t>	</a:t>
            </a:r>
            <a:r>
              <a:rPr lang="en-US" sz="1400" dirty="0"/>
              <a:t>(1930-1980)</a:t>
            </a:r>
          </a:p>
          <a:p>
            <a:pPr lvl="1">
              <a:buClr>
                <a:srgbClr val="000000">
                  <a:lumMod val="50000"/>
                  <a:lumOff val="50000"/>
                </a:srgbClr>
              </a:buClr>
            </a:pPr>
            <a:r>
              <a:rPr lang="hu-HU" sz="1400" b="1" dirty="0"/>
              <a:t>3. generáció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endParaRPr lang="hu-HU" sz="1400" dirty="0"/>
          </a:p>
          <a:p>
            <a:pPr marL="188913" lvl="1" indent="0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hu-HU" sz="1400" dirty="0"/>
              <a:t>	Jellemzően 100°C alatti hőmérsékletű víz</a:t>
            </a:r>
          </a:p>
          <a:p>
            <a:pPr marL="188913" lvl="1" indent="0">
              <a:buClr>
                <a:srgbClr val="000000">
                  <a:lumMod val="50000"/>
                  <a:lumOff val="50000"/>
                </a:srgbClr>
              </a:buClr>
              <a:buNone/>
            </a:pPr>
            <a:r>
              <a:rPr lang="hu-HU" sz="1400" dirty="0">
                <a:solidFill>
                  <a:srgbClr val="000000"/>
                </a:solidFill>
              </a:rPr>
              <a:t>	Kompakt hőközpontok, előszigetelt csővezeték </a:t>
            </a:r>
            <a:r>
              <a:rPr lang="en-US" sz="1400" dirty="0">
                <a:solidFill>
                  <a:srgbClr val="000000"/>
                </a:solidFill>
              </a:rPr>
              <a:t>(1980-2010)</a:t>
            </a:r>
          </a:p>
          <a:p>
            <a:pPr lvl="1"/>
            <a:r>
              <a:rPr lang="hu-HU" sz="1400" b="1" dirty="0"/>
              <a:t>4. generáció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  <a:endParaRPr lang="hu-HU" sz="1400" dirty="0"/>
          </a:p>
          <a:p>
            <a:pPr marL="188913" lvl="1" indent="0">
              <a:buNone/>
            </a:pPr>
            <a:r>
              <a:rPr lang="hu-HU" sz="1400" dirty="0"/>
              <a:t>	Jellemzően </a:t>
            </a:r>
            <a:r>
              <a:rPr lang="en-US" sz="1400" dirty="0"/>
              <a:t>50°C</a:t>
            </a:r>
            <a:r>
              <a:rPr lang="hu-HU" sz="1400" dirty="0"/>
              <a:t> vízhőmérséklettel </a:t>
            </a:r>
            <a:r>
              <a:rPr lang="en-US" sz="1400" dirty="0"/>
              <a:t>(</a:t>
            </a:r>
            <a:r>
              <a:rPr lang="hu-HU" sz="1400" dirty="0" err="1"/>
              <a:t>max</a:t>
            </a:r>
            <a:r>
              <a:rPr lang="hu-HU" sz="1400" dirty="0"/>
              <a:t>.</a:t>
            </a:r>
            <a:r>
              <a:rPr lang="en-US" sz="1400" dirty="0"/>
              <a:t> 70°C)</a:t>
            </a:r>
            <a:r>
              <a:rPr lang="hu-HU" sz="1400" dirty="0"/>
              <a:t>.</a:t>
            </a:r>
          </a:p>
          <a:p>
            <a:pPr marL="188913" lvl="1" indent="0">
              <a:buNone/>
            </a:pPr>
            <a:r>
              <a:rPr lang="hu-HU" sz="1400" dirty="0"/>
              <a:t>	Alacsony energiaigény és okos rendszerek </a:t>
            </a:r>
            <a:r>
              <a:rPr lang="en-US" sz="1400" dirty="0">
                <a:solidFill>
                  <a:srgbClr val="000000"/>
                </a:solidFill>
              </a:rPr>
              <a:t>(2010+)</a:t>
            </a:r>
            <a:endParaRPr lang="en-US" sz="1400" dirty="0"/>
          </a:p>
        </p:txBody>
      </p:sp>
      <p:pic>
        <p:nvPicPr>
          <p:cNvPr id="1026" name="Picture 2" descr="https://upload.wikimedia.org/wikipedia/commons/thumb/a/ad/Con_Ed_steam_stack_7th_Ave_and_20th_Street_from_north.jpg/800px-Con_Ed_steam_stack_7th_Ave_and_20th_Street_from_north.jpg">
            <a:extLst>
              <a:ext uri="{FF2B5EF4-FFF2-40B4-BE49-F238E27FC236}">
                <a16:creationId xmlns:a16="http://schemas.microsoft.com/office/drawing/2014/main" id="{B927548F-326A-42AD-B85E-0D62A3A5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72" y="3869494"/>
            <a:ext cx="1635200" cy="231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DCCCD1-50DE-4A11-A972-A74BEF53A832}"/>
              </a:ext>
            </a:extLst>
          </p:cNvPr>
          <p:cNvSpPr/>
          <p:nvPr/>
        </p:nvSpPr>
        <p:spPr>
          <a:xfrm>
            <a:off x="303972" y="876253"/>
            <a:ext cx="678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Távfűtés kezdete 1882 New York,</a:t>
            </a:r>
          </a:p>
          <a:p>
            <a:r>
              <a:rPr lang="hu-HU" dirty="0"/>
              <a:t>azóta a technológia folyamatosan fejlődik.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ABFA81-D60F-499D-BBE8-B1F55D19B10D}"/>
              </a:ext>
            </a:extLst>
          </p:cNvPr>
          <p:cNvGrpSpPr/>
          <p:nvPr/>
        </p:nvGrpSpPr>
        <p:grpSpPr>
          <a:xfrm>
            <a:off x="4449452" y="292974"/>
            <a:ext cx="4390576" cy="2563347"/>
            <a:chOff x="1038288" y="1265839"/>
            <a:chExt cx="6355740" cy="494254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801CB70-B5C6-483E-8089-D33061A4B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288" y="1265839"/>
              <a:ext cx="6355740" cy="494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A28A98-45DC-4714-89B6-398B7C78551B}"/>
                </a:ext>
              </a:extLst>
            </p:cNvPr>
            <p:cNvSpPr/>
            <p:nvPr/>
          </p:nvSpPr>
          <p:spPr>
            <a:xfrm>
              <a:off x="6262254" y="2612871"/>
              <a:ext cx="45719" cy="720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74600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120EA1CE-A379-4692-905A-2519FCE9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508635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7">
            <a:extLst>
              <a:ext uri="{FF2B5EF4-FFF2-40B4-BE49-F238E27FC236}">
                <a16:creationId xmlns:a16="http://schemas.microsoft.com/office/drawing/2014/main" id="{AFEB001C-2F2C-4509-B059-05FCE0E6B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959" y="1291734"/>
            <a:ext cx="108762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600" b="1" dirty="0">
                <a:solidFill>
                  <a:schemeClr val="bg1"/>
                </a:solidFill>
              </a:rPr>
              <a:t>PN 11116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B86B8C-A3C1-48E7-9BD2-CCBFFE02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 dirty="0"/>
              <a:t>Hőközponti kapcsolás</a:t>
            </a:r>
          </a:p>
        </p:txBody>
      </p:sp>
    </p:spTree>
    <p:extLst>
      <p:ext uri="{BB962C8B-B14F-4D97-AF65-F5344CB8AC3E}">
        <p14:creationId xmlns:p14="http://schemas.microsoft.com/office/powerpoint/2010/main" val="194814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0A33-88F8-435A-80D4-C184D031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Térfogatáram korlátozó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205D4E-4731-48E7-B58F-CC655AE25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4"/>
          <a:stretch/>
        </p:blipFill>
        <p:spPr>
          <a:xfrm>
            <a:off x="1814464" y="3245653"/>
            <a:ext cx="3651462" cy="27215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F342F0-7FEF-4018-9240-135116EC956E}"/>
              </a:ext>
            </a:extLst>
          </p:cNvPr>
          <p:cNvSpPr txBox="1">
            <a:spLocks/>
          </p:cNvSpPr>
          <p:nvPr/>
        </p:nvSpPr>
        <p:spPr>
          <a:xfrm>
            <a:off x="419100" y="1341438"/>
            <a:ext cx="8308975" cy="466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Biztosítja, hogy az adott hőközpont ne tudjon nagyobb térfogatáramot felvenni mint a szerződött mennyiség.</a:t>
            </a:r>
          </a:p>
        </p:txBody>
      </p:sp>
    </p:spTree>
    <p:extLst>
      <p:ext uri="{BB962C8B-B14F-4D97-AF65-F5344CB8AC3E}">
        <p14:creationId xmlns:p14="http://schemas.microsoft.com/office/powerpoint/2010/main" val="1528784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5982404" y="3075205"/>
            <a:ext cx="296908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dirty="0"/>
              <a:t>A maximális térfogatáram</a:t>
            </a:r>
            <a:br>
              <a:rPr lang="hu-HU" dirty="0"/>
            </a:br>
            <a:r>
              <a:rPr lang="hu-HU" dirty="0"/>
              <a:t>könnyen beállítható az elforgatható</a:t>
            </a:r>
            <a:br>
              <a:rPr lang="hu-HU" dirty="0"/>
            </a:br>
            <a:r>
              <a:rPr lang="hu-HU" dirty="0"/>
              <a:t>áramláskorlátozó csavar</a:t>
            </a:r>
            <a:br>
              <a:rPr lang="hu-HU" dirty="0"/>
            </a:br>
            <a:r>
              <a:rPr lang="hu-HU" dirty="0"/>
              <a:t>beállításával, az ábra szerint</a:t>
            </a:r>
          </a:p>
          <a:p>
            <a:pPr algn="l"/>
            <a:endParaRPr lang="en-GB" altLang="sl-SI" dirty="0"/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193800"/>
            <a:ext cx="526732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9525"/>
            <a:ext cx="7886700" cy="1325563"/>
          </a:xfrm>
        </p:spPr>
        <p:txBody>
          <a:bodyPr/>
          <a:lstStyle/>
          <a:p>
            <a:r>
              <a:rPr lang="hu-HU" dirty="0"/>
              <a:t>Térfogatáram </a:t>
            </a:r>
            <a:r>
              <a:rPr lang="hu-HU" dirty="0" err="1"/>
              <a:t>kolátozó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219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>
          <a:xfrm>
            <a:off x="4574264" y="1759573"/>
            <a:ext cx="4067855" cy="4679950"/>
          </a:xfrm>
        </p:spPr>
        <p:txBody>
          <a:bodyPr/>
          <a:lstStyle/>
          <a:p>
            <a:pPr marL="0" indent="0">
              <a:buNone/>
            </a:pPr>
            <a:r>
              <a:rPr lang="hu-HU" altLang="sl-SI" sz="1600" dirty="0"/>
              <a:t>Többfunkciós szabályozó</a:t>
            </a:r>
          </a:p>
          <a:p>
            <a:pPr marL="0" indent="0">
              <a:buNone/>
            </a:pPr>
            <a:endParaRPr lang="en-US" altLang="sl-SI" sz="1600" dirty="0"/>
          </a:p>
          <a:p>
            <a:pPr lvl="2"/>
            <a:r>
              <a:rPr lang="hu-HU" altLang="sl-SI" sz="1600" dirty="0"/>
              <a:t>Szabályozó szelep</a:t>
            </a:r>
            <a:r>
              <a:rPr lang="en-US" altLang="sl-SI" sz="1600" dirty="0"/>
              <a:t>, </a:t>
            </a:r>
          </a:p>
          <a:p>
            <a:pPr lvl="2"/>
            <a:r>
              <a:rPr lang="hu-HU" altLang="sl-SI" sz="1600" dirty="0"/>
              <a:t>Térfogatáram korlátozó</a:t>
            </a:r>
            <a:endParaRPr lang="en-US" altLang="sl-SI" sz="1600" dirty="0"/>
          </a:p>
          <a:p>
            <a:pPr lvl="2"/>
            <a:r>
              <a:rPr lang="hu-HU" altLang="sl-SI" sz="1600" dirty="0"/>
              <a:t>Az térfogatáram korlátozó védelmében lezárható</a:t>
            </a:r>
            <a:endParaRPr lang="en-US" altLang="sl-SI" sz="1600" dirty="0"/>
          </a:p>
          <a:p>
            <a:pPr lvl="2"/>
            <a:r>
              <a:rPr lang="hu-HU" altLang="sl-SI" sz="1600" dirty="0"/>
              <a:t>Integrált nyomáskülönbség szabályozás</a:t>
            </a:r>
            <a:endParaRPr lang="en-US" altLang="sl-SI" sz="1600" dirty="0"/>
          </a:p>
          <a:p>
            <a:endParaRPr lang="en-US" altLang="sl-SI" sz="1600" dirty="0"/>
          </a:p>
          <a:p>
            <a:pPr marL="0" indent="0" algn="ctr">
              <a:buNone/>
            </a:pPr>
            <a:r>
              <a:rPr lang="hu-HU" altLang="sl-SI" sz="1600" dirty="0"/>
              <a:t>Nyomáskülönbség szabályozó és térfogatáram korlátozó egymástól független membránművekkel  üzemelnek.</a:t>
            </a:r>
            <a:r>
              <a:rPr lang="en-US" altLang="sl-SI" sz="1600" dirty="0"/>
              <a:t> </a:t>
            </a:r>
          </a:p>
          <a:p>
            <a:pPr marL="0" indent="0" algn="ctr">
              <a:buNone/>
            </a:pPr>
            <a:r>
              <a:rPr lang="hu-HU" altLang="sl-SI" sz="1600" dirty="0"/>
              <a:t>Az erősebb zárási jel dominál</a:t>
            </a:r>
            <a:r>
              <a:rPr lang="en-US" altLang="sl-SI" sz="1600" dirty="0"/>
              <a:t>.</a:t>
            </a:r>
          </a:p>
          <a:p>
            <a:endParaRPr lang="sl-SI" sz="1600" dirty="0"/>
          </a:p>
        </p:txBody>
      </p:sp>
      <p:pic>
        <p:nvPicPr>
          <p:cNvPr id="12" name="Picture 2" descr="http://pim.danfoss.net/sites/image/Assets/_w/IMG037343278728_ti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6"/>
          <a:stretch/>
        </p:blipFill>
        <p:spPr bwMode="auto">
          <a:xfrm>
            <a:off x="329640" y="630148"/>
            <a:ext cx="2206170" cy="610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35810" y="295275"/>
            <a:ext cx="6495067" cy="936000"/>
          </a:xfrm>
        </p:spPr>
        <p:txBody>
          <a:bodyPr>
            <a:normAutofit fontScale="90000"/>
          </a:bodyPr>
          <a:lstStyle/>
          <a:p>
            <a:r>
              <a:rPr lang="hu-HU" altLang="sl-SI" dirty="0"/>
              <a:t>Kombinált Térfogatáram és nyomáskülönbség szabályozók</a:t>
            </a:r>
            <a:br>
              <a:rPr lang="en-US" altLang="sl-SI" dirty="0"/>
            </a:br>
            <a:endParaRPr lang="sl-SI" dirty="0"/>
          </a:p>
        </p:txBody>
      </p:sp>
      <p:sp>
        <p:nvSpPr>
          <p:cNvPr id="8" name="Left Arrow 7"/>
          <p:cNvSpPr/>
          <p:nvPr/>
        </p:nvSpPr>
        <p:spPr>
          <a:xfrm rot="520598">
            <a:off x="2386730" y="2050115"/>
            <a:ext cx="2666014" cy="261063"/>
          </a:xfrm>
          <a:prstGeom prst="leftArrow">
            <a:avLst/>
          </a:prstGeom>
          <a:solidFill>
            <a:srgbClr val="E60A11"/>
          </a:solidFill>
          <a:ln w="317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sp>
        <p:nvSpPr>
          <p:cNvPr id="10" name="Left Arrow 9"/>
          <p:cNvSpPr/>
          <p:nvPr/>
        </p:nvSpPr>
        <p:spPr>
          <a:xfrm>
            <a:off x="2441978" y="2690413"/>
            <a:ext cx="2504621" cy="261063"/>
          </a:xfrm>
          <a:prstGeom prst="leftArrow">
            <a:avLst/>
          </a:prstGeom>
          <a:solidFill>
            <a:srgbClr val="E60A11"/>
          </a:solidFill>
          <a:ln w="317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sp>
        <p:nvSpPr>
          <p:cNvPr id="11" name="Left Arrow 10"/>
          <p:cNvSpPr/>
          <p:nvPr/>
        </p:nvSpPr>
        <p:spPr>
          <a:xfrm rot="20572886">
            <a:off x="2308198" y="3907375"/>
            <a:ext cx="2584149" cy="261063"/>
          </a:xfrm>
          <a:prstGeom prst="leftArrow">
            <a:avLst/>
          </a:prstGeom>
          <a:solidFill>
            <a:srgbClr val="E60A11"/>
          </a:solidFill>
          <a:ln w="3175">
            <a:solidFill>
              <a:srgbClr val="E60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  <p:sp>
        <p:nvSpPr>
          <p:cNvPr id="9" name="Freeform 8"/>
          <p:cNvSpPr/>
          <p:nvPr/>
        </p:nvSpPr>
        <p:spPr>
          <a:xfrm>
            <a:off x="1947992" y="1173132"/>
            <a:ext cx="2925536" cy="2012832"/>
          </a:xfrm>
          <a:custGeom>
            <a:avLst/>
            <a:gdLst>
              <a:gd name="connsiteX0" fmla="*/ 0 w 1857829"/>
              <a:gd name="connsiteY0" fmla="*/ 292050 h 4065764"/>
              <a:gd name="connsiteX1" fmla="*/ 595086 w 1857829"/>
              <a:gd name="connsiteY1" fmla="*/ 321078 h 4065764"/>
              <a:gd name="connsiteX2" fmla="*/ 1161143 w 1857829"/>
              <a:gd name="connsiteY2" fmla="*/ 3557764 h 4065764"/>
              <a:gd name="connsiteX3" fmla="*/ 1857829 w 1857829"/>
              <a:gd name="connsiteY3" fmla="*/ 4065764 h 4065764"/>
              <a:gd name="connsiteX0" fmla="*/ 0 w 2380343"/>
              <a:gd name="connsiteY0" fmla="*/ 199668 h 4176582"/>
              <a:gd name="connsiteX1" fmla="*/ 1117600 w 2380343"/>
              <a:gd name="connsiteY1" fmla="*/ 431896 h 4176582"/>
              <a:gd name="connsiteX2" fmla="*/ 1683657 w 2380343"/>
              <a:gd name="connsiteY2" fmla="*/ 3668582 h 4176582"/>
              <a:gd name="connsiteX3" fmla="*/ 2380343 w 2380343"/>
              <a:gd name="connsiteY3" fmla="*/ 4176582 h 4176582"/>
              <a:gd name="connsiteX0" fmla="*/ 0 w 2380343"/>
              <a:gd name="connsiteY0" fmla="*/ 121612 h 4098526"/>
              <a:gd name="connsiteX1" fmla="*/ 1117600 w 2380343"/>
              <a:gd name="connsiteY1" fmla="*/ 353840 h 4098526"/>
              <a:gd name="connsiteX2" fmla="*/ 1683657 w 2380343"/>
              <a:gd name="connsiteY2" fmla="*/ 3590526 h 4098526"/>
              <a:gd name="connsiteX3" fmla="*/ 2380343 w 2380343"/>
              <a:gd name="connsiteY3" fmla="*/ 4098526 h 4098526"/>
              <a:gd name="connsiteX0" fmla="*/ 0 w 2380343"/>
              <a:gd name="connsiteY0" fmla="*/ 13631 h 3990545"/>
              <a:gd name="connsiteX1" fmla="*/ 1117600 w 2380343"/>
              <a:gd name="connsiteY1" fmla="*/ 245859 h 3990545"/>
              <a:gd name="connsiteX2" fmla="*/ 1683657 w 2380343"/>
              <a:gd name="connsiteY2" fmla="*/ 3482545 h 3990545"/>
              <a:gd name="connsiteX3" fmla="*/ 2380343 w 2380343"/>
              <a:gd name="connsiteY3" fmla="*/ 3990545 h 3990545"/>
              <a:gd name="connsiteX0" fmla="*/ 0 w 2380343"/>
              <a:gd name="connsiteY0" fmla="*/ 13631 h 3990545"/>
              <a:gd name="connsiteX1" fmla="*/ 1117600 w 2380343"/>
              <a:gd name="connsiteY1" fmla="*/ 245859 h 3990545"/>
              <a:gd name="connsiteX2" fmla="*/ 1683657 w 2380343"/>
              <a:gd name="connsiteY2" fmla="*/ 3482545 h 3990545"/>
              <a:gd name="connsiteX3" fmla="*/ 2380343 w 2380343"/>
              <a:gd name="connsiteY3" fmla="*/ 3990545 h 3990545"/>
              <a:gd name="connsiteX0" fmla="*/ 0 w 2380343"/>
              <a:gd name="connsiteY0" fmla="*/ 13631 h 3990545"/>
              <a:gd name="connsiteX1" fmla="*/ 1117600 w 2380343"/>
              <a:gd name="connsiteY1" fmla="*/ 245859 h 3990545"/>
              <a:gd name="connsiteX2" fmla="*/ 1683657 w 2380343"/>
              <a:gd name="connsiteY2" fmla="*/ 3482545 h 3990545"/>
              <a:gd name="connsiteX3" fmla="*/ 2380343 w 2380343"/>
              <a:gd name="connsiteY3" fmla="*/ 3990545 h 3990545"/>
              <a:gd name="connsiteX0" fmla="*/ 0 w 2380343"/>
              <a:gd name="connsiteY0" fmla="*/ 92131 h 4069045"/>
              <a:gd name="connsiteX1" fmla="*/ 1117600 w 2380343"/>
              <a:gd name="connsiteY1" fmla="*/ 324359 h 4069045"/>
              <a:gd name="connsiteX2" fmla="*/ 1553028 w 2380343"/>
              <a:gd name="connsiteY2" fmla="*/ 3096588 h 4069045"/>
              <a:gd name="connsiteX3" fmla="*/ 2380343 w 2380343"/>
              <a:gd name="connsiteY3" fmla="*/ 4069045 h 4069045"/>
              <a:gd name="connsiteX0" fmla="*/ 0 w 2293257"/>
              <a:gd name="connsiteY0" fmla="*/ 92131 h 3633617"/>
              <a:gd name="connsiteX1" fmla="*/ 1117600 w 2293257"/>
              <a:gd name="connsiteY1" fmla="*/ 324359 h 3633617"/>
              <a:gd name="connsiteX2" fmla="*/ 1553028 w 2293257"/>
              <a:gd name="connsiteY2" fmla="*/ 3096588 h 3633617"/>
              <a:gd name="connsiteX3" fmla="*/ 2293257 w 2293257"/>
              <a:gd name="connsiteY3" fmla="*/ 3633617 h 3633617"/>
              <a:gd name="connsiteX0" fmla="*/ 0 w 2380343"/>
              <a:gd name="connsiteY0" fmla="*/ 92131 h 3633617"/>
              <a:gd name="connsiteX1" fmla="*/ 1204686 w 2380343"/>
              <a:gd name="connsiteY1" fmla="*/ 324359 h 3633617"/>
              <a:gd name="connsiteX2" fmla="*/ 1640114 w 2380343"/>
              <a:gd name="connsiteY2" fmla="*/ 3096588 h 3633617"/>
              <a:gd name="connsiteX3" fmla="*/ 2380343 w 2380343"/>
              <a:gd name="connsiteY3" fmla="*/ 3633617 h 3633617"/>
              <a:gd name="connsiteX0" fmla="*/ 0 w 2380343"/>
              <a:gd name="connsiteY0" fmla="*/ 60321 h 3601807"/>
              <a:gd name="connsiteX1" fmla="*/ 1204686 w 2380343"/>
              <a:gd name="connsiteY1" fmla="*/ 292549 h 3601807"/>
              <a:gd name="connsiteX2" fmla="*/ 1640114 w 2380343"/>
              <a:gd name="connsiteY2" fmla="*/ 3064778 h 3601807"/>
              <a:gd name="connsiteX3" fmla="*/ 2380343 w 2380343"/>
              <a:gd name="connsiteY3" fmla="*/ 3601807 h 3601807"/>
              <a:gd name="connsiteX0" fmla="*/ 0 w 2380343"/>
              <a:gd name="connsiteY0" fmla="*/ 0 h 3541486"/>
              <a:gd name="connsiteX1" fmla="*/ 1393371 w 2380343"/>
              <a:gd name="connsiteY1" fmla="*/ 595085 h 3541486"/>
              <a:gd name="connsiteX2" fmla="*/ 1640114 w 2380343"/>
              <a:gd name="connsiteY2" fmla="*/ 3004457 h 3541486"/>
              <a:gd name="connsiteX3" fmla="*/ 2380343 w 2380343"/>
              <a:gd name="connsiteY3" fmla="*/ 3541486 h 35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343" h="3541486">
                <a:moveTo>
                  <a:pt x="0" y="0"/>
                </a:moveTo>
                <a:cubicBezTo>
                  <a:pt x="839411" y="32656"/>
                  <a:pt x="1120019" y="94342"/>
                  <a:pt x="1393371" y="595085"/>
                </a:cubicBezTo>
                <a:cubicBezTo>
                  <a:pt x="1666723" y="1095828"/>
                  <a:pt x="1475619" y="2513390"/>
                  <a:pt x="1640114" y="3004457"/>
                </a:cubicBezTo>
                <a:cubicBezTo>
                  <a:pt x="1804609" y="3495524"/>
                  <a:pt x="1898952" y="3510038"/>
                  <a:pt x="2380343" y="3541486"/>
                </a:cubicBezTo>
              </a:path>
            </a:pathLst>
          </a:custGeom>
          <a:noFill/>
          <a:ln w="120650">
            <a:solidFill>
              <a:srgbClr val="E60A11"/>
            </a:solidFill>
            <a:head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1E6E3D6E-7897-4539-9382-8EF594AC3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810" y="4917378"/>
            <a:ext cx="2439988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hu-HU" altLang="sl-SI" sz="1200" b="1" dirty="0">
                <a:latin typeface="Verdana" pitchFamily="34" charset="0"/>
              </a:rPr>
              <a:t>Legfontosabb előnyök</a:t>
            </a:r>
            <a:endParaRPr lang="en-GB" altLang="sl-SI" sz="1200" b="1" dirty="0">
              <a:latin typeface="Verdana" pitchFamily="34" charset="0"/>
            </a:endParaRPr>
          </a:p>
          <a:p>
            <a:pPr algn="l"/>
            <a:r>
              <a:rPr lang="en-GB" altLang="sl-SI" sz="1200" dirty="0">
                <a:latin typeface="Verdana" pitchFamily="34" charset="0"/>
              </a:rPr>
              <a:t> - </a:t>
            </a:r>
            <a:r>
              <a:rPr lang="hu-HU" altLang="sl-SI" sz="1200" dirty="0">
                <a:latin typeface="Verdana" pitchFamily="34" charset="0"/>
              </a:rPr>
              <a:t>Kisebb bekerülési költség</a:t>
            </a:r>
            <a:r>
              <a:rPr lang="en-GB" altLang="sl-SI" sz="1200" dirty="0">
                <a:latin typeface="Verdana" pitchFamily="34" charset="0"/>
              </a:rPr>
              <a:t>.</a:t>
            </a:r>
          </a:p>
          <a:p>
            <a:pPr algn="l"/>
            <a:r>
              <a:rPr lang="en-GB" altLang="sl-SI" sz="1200" dirty="0">
                <a:latin typeface="Verdana" pitchFamily="34" charset="0"/>
              </a:rPr>
              <a:t> - </a:t>
            </a:r>
            <a:r>
              <a:rPr lang="hu-HU" altLang="sl-SI" sz="1200" dirty="0">
                <a:latin typeface="Verdana" pitchFamily="34" charset="0"/>
              </a:rPr>
              <a:t>K</a:t>
            </a:r>
            <a:r>
              <a:rPr lang="en-GB" altLang="sl-SI" sz="1200" dirty="0" err="1">
                <a:latin typeface="Verdana" pitchFamily="34" charset="0"/>
              </a:rPr>
              <a:t>ompa</a:t>
            </a:r>
            <a:r>
              <a:rPr lang="hu-HU" altLang="sl-SI" sz="1200" dirty="0">
                <a:latin typeface="Verdana" pitchFamily="34" charset="0"/>
              </a:rPr>
              <a:t>k</a:t>
            </a:r>
            <a:r>
              <a:rPr lang="en-GB" altLang="sl-SI" sz="1200" dirty="0">
                <a:latin typeface="Verdana" pitchFamily="34" charset="0"/>
              </a:rPr>
              <a:t>t – </a:t>
            </a:r>
            <a:r>
              <a:rPr lang="hu-HU" altLang="sl-SI" sz="1200" dirty="0">
                <a:latin typeface="Verdana" pitchFamily="34" charset="0"/>
              </a:rPr>
              <a:t>Kisebb beépítési méret</a:t>
            </a:r>
            <a:endParaRPr lang="en-GB" altLang="sl-SI" sz="1200" dirty="0">
              <a:latin typeface="Verdana" pitchFamily="34" charset="0"/>
            </a:endParaRPr>
          </a:p>
          <a:p>
            <a:pPr algn="l"/>
            <a:r>
              <a:rPr lang="en-GB" altLang="sl-SI" sz="1200" dirty="0">
                <a:latin typeface="Verdana" pitchFamily="34" charset="0"/>
              </a:rPr>
              <a:t> - </a:t>
            </a:r>
            <a:r>
              <a:rPr lang="hu-HU" altLang="sl-SI" sz="1200" dirty="0">
                <a:latin typeface="Verdana" pitchFamily="34" charset="0"/>
              </a:rPr>
              <a:t>Alacsonyabb szerelési költség</a:t>
            </a:r>
            <a:r>
              <a:rPr lang="en-GB" altLang="sl-SI" sz="1200" dirty="0">
                <a:latin typeface="Verdana" pitchFamily="34" charset="0"/>
              </a:rPr>
              <a:t>.</a:t>
            </a:r>
          </a:p>
          <a:p>
            <a:pPr algn="l"/>
            <a:r>
              <a:rPr lang="en-GB" altLang="sl-SI" sz="1200" dirty="0">
                <a:latin typeface="Verdana" pitchFamily="34" charset="0"/>
              </a:rPr>
              <a:t> - </a:t>
            </a:r>
            <a:r>
              <a:rPr lang="hu-HU" altLang="sl-SI" sz="1200" dirty="0">
                <a:latin typeface="Verdana" pitchFamily="34" charset="0"/>
              </a:rPr>
              <a:t>Teljes szelep au</a:t>
            </a:r>
            <a:r>
              <a:rPr lang="en-GB" altLang="sl-SI" sz="1200" dirty="0" err="1">
                <a:latin typeface="Verdana" pitchFamily="34" charset="0"/>
              </a:rPr>
              <a:t>torit</a:t>
            </a:r>
            <a:r>
              <a:rPr lang="hu-HU" altLang="sl-SI" sz="1200" dirty="0">
                <a:latin typeface="Verdana" pitchFamily="34" charset="0"/>
              </a:rPr>
              <a:t>ás	</a:t>
            </a:r>
            <a:r>
              <a:rPr lang="en-GB" altLang="sl-SI" sz="1200" dirty="0">
                <a:latin typeface="Verdana" pitchFamily="34" charset="0"/>
              </a:rPr>
              <a:t>; </a:t>
            </a:r>
            <a:r>
              <a:rPr lang="en-GB" altLang="sl-SI" sz="1200" dirty="0" err="1">
                <a:latin typeface="Verdana" pitchFamily="34" charset="0"/>
              </a:rPr>
              <a:t>Va</a:t>
            </a:r>
            <a:r>
              <a:rPr lang="en-GB" altLang="sl-SI" sz="1200" dirty="0">
                <a:latin typeface="Verdana" pitchFamily="34" charset="0"/>
              </a:rPr>
              <a:t> ~ 100%</a:t>
            </a:r>
          </a:p>
          <a:p>
            <a:pPr algn="l"/>
            <a:endParaRPr lang="en-GB" altLang="sl-SI" sz="1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2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78" y="365127"/>
            <a:ext cx="7714072" cy="727074"/>
          </a:xfrm>
        </p:spPr>
        <p:txBody>
          <a:bodyPr>
            <a:normAutofit/>
          </a:bodyPr>
          <a:lstStyle/>
          <a:p>
            <a:r>
              <a:rPr lang="hu-HU" dirty="0"/>
              <a:t>Dinamikus szabályozás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92200"/>
            <a:ext cx="8308975" cy="5067300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Hálózati állapot változások kezelése</a:t>
            </a:r>
            <a:endParaRPr lang="en-US" sz="2000" dirty="0"/>
          </a:p>
          <a:p>
            <a:pPr lvl="2"/>
            <a:r>
              <a:rPr lang="hu-HU" sz="2000" dirty="0"/>
              <a:t>Csökkenti a felfűtési időt</a:t>
            </a:r>
            <a:endParaRPr lang="en-US" sz="2000" dirty="0"/>
          </a:p>
          <a:p>
            <a:pPr lvl="2"/>
            <a:r>
              <a:rPr lang="hu-HU" sz="2000" dirty="0"/>
              <a:t>A legtávolabbi fogyasztók megfelelő ellátása</a:t>
            </a:r>
            <a:endParaRPr lang="en-US" sz="2000" dirty="0"/>
          </a:p>
          <a:p>
            <a:pPr lvl="2"/>
            <a:r>
              <a:rPr lang="hu-HU" sz="2000" dirty="0"/>
              <a:t>Csökkentet keringettet vízmennyiség</a:t>
            </a:r>
            <a:endParaRPr lang="en-US" sz="2000" dirty="0"/>
          </a:p>
          <a:p>
            <a:r>
              <a:rPr lang="hu-HU" sz="2000" dirty="0"/>
              <a:t>Fogyasztók optimalizálása</a:t>
            </a:r>
            <a:endParaRPr lang="en-US" sz="2000" dirty="0"/>
          </a:p>
          <a:p>
            <a:pPr lvl="2"/>
            <a:r>
              <a:rPr lang="hu-HU" sz="2000" dirty="0"/>
              <a:t>Maximális térfogatáram korlátozás</a:t>
            </a:r>
            <a:endParaRPr lang="en-US" sz="2000" dirty="0"/>
          </a:p>
          <a:p>
            <a:pPr lvl="2"/>
            <a:r>
              <a:rPr lang="hu-HU" sz="2000" dirty="0"/>
              <a:t>Visszatérő hőmérséklet korlátozás</a:t>
            </a:r>
            <a:r>
              <a:rPr lang="en-US" sz="2000" dirty="0"/>
              <a:t> </a:t>
            </a:r>
          </a:p>
          <a:p>
            <a:pPr lvl="2"/>
            <a:r>
              <a:rPr lang="hu-HU" sz="2000" dirty="0"/>
              <a:t>Oszcilláció(kilengések) megszüntetése</a:t>
            </a:r>
            <a:endParaRPr lang="en-US" sz="2000" dirty="0"/>
          </a:p>
          <a:p>
            <a:r>
              <a:rPr lang="hu-HU" sz="2000" dirty="0"/>
              <a:t>Alkalmazások kapcsolata</a:t>
            </a:r>
            <a:r>
              <a:rPr lang="en-US" sz="2000" dirty="0"/>
              <a:t> </a:t>
            </a:r>
          </a:p>
          <a:p>
            <a:pPr lvl="2"/>
            <a:r>
              <a:rPr lang="hu-HU" sz="2000" dirty="0"/>
              <a:t>Nyomás változások kiküszöbölése</a:t>
            </a:r>
            <a:endParaRPr lang="en-US" sz="2000" dirty="0"/>
          </a:p>
          <a:p>
            <a:pPr lvl="2"/>
            <a:r>
              <a:rPr lang="hu-HU" sz="2000" dirty="0"/>
              <a:t>Álandó nyomáskülönbség fenntartása a szelepen vagy/és a fogyasztónál.</a:t>
            </a:r>
            <a:r>
              <a:rPr lang="en-US" sz="2000" dirty="0"/>
              <a:t> </a:t>
            </a:r>
          </a:p>
          <a:p>
            <a:pPr lvl="2"/>
            <a:r>
              <a:rPr lang="hu-HU" sz="2000" dirty="0"/>
              <a:t>Szignifikánsan javítja a rendszert (pontosság, hatékonyság, élettartam)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6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Termékek a műszakimegoldások támogatására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75073" y="1710702"/>
            <a:ext cx="4067175" cy="4679949"/>
          </a:xfrm>
        </p:spPr>
        <p:txBody>
          <a:bodyPr/>
          <a:lstStyle/>
          <a:p>
            <a:pPr lvl="1"/>
            <a:r>
              <a:rPr lang="hu-HU" dirty="0"/>
              <a:t>Nyomáskülönbség szabályozó</a:t>
            </a:r>
            <a:r>
              <a:rPr lang="en-US" dirty="0"/>
              <a:t>(P)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8913" lvl="1" indent="0">
              <a:buNone/>
            </a:pPr>
            <a:endParaRPr lang="en-US" dirty="0"/>
          </a:p>
          <a:p>
            <a:pPr lvl="1"/>
            <a:r>
              <a:rPr lang="hu-HU" dirty="0"/>
              <a:t>Nyomáskülönbség és térfogatáram szabályozó</a:t>
            </a:r>
            <a:r>
              <a:rPr lang="en-US" dirty="0"/>
              <a:t>(PQ)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659313" y="1341438"/>
            <a:ext cx="4357687" cy="4679949"/>
          </a:xfrm>
        </p:spPr>
        <p:txBody>
          <a:bodyPr>
            <a:normAutofit lnSpcReduction="10000"/>
          </a:bodyPr>
          <a:lstStyle/>
          <a:p>
            <a:pPr lvl="1"/>
            <a:r>
              <a:rPr lang="hu-HU" dirty="0"/>
              <a:t>Térfogatáram szabályozó integrált motoros szabályozó szeleppel. </a:t>
            </a:r>
            <a:r>
              <a:rPr lang="en-US" dirty="0"/>
              <a:t>(QM)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88913" lvl="1" indent="0">
              <a:buNone/>
            </a:pPr>
            <a:endParaRPr lang="en-US" dirty="0"/>
          </a:p>
          <a:p>
            <a:pPr lvl="1"/>
            <a:r>
              <a:rPr lang="hu-HU" dirty="0"/>
              <a:t>Nyomás</a:t>
            </a:r>
            <a:r>
              <a:rPr lang="en-US" dirty="0"/>
              <a:t>, </a:t>
            </a:r>
            <a:r>
              <a:rPr lang="en-US" dirty="0" err="1"/>
              <a:t>dp</a:t>
            </a:r>
            <a:r>
              <a:rPr lang="en-US" dirty="0"/>
              <a:t> </a:t>
            </a:r>
            <a:r>
              <a:rPr lang="hu-HU" dirty="0"/>
              <a:t>csökkentés</a:t>
            </a:r>
            <a:r>
              <a:rPr lang="en-US" dirty="0"/>
              <a:t> (A, PA)</a:t>
            </a:r>
          </a:p>
          <a:p>
            <a:pPr lvl="1"/>
            <a:endParaRPr lang="en-US" dirty="0"/>
          </a:p>
          <a:p>
            <a:pPr marL="188913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hu-HU" dirty="0"/>
              <a:t>Nyomáscsökkentés</a:t>
            </a:r>
            <a:r>
              <a:rPr lang="en-US" dirty="0"/>
              <a:t> (D)</a:t>
            </a:r>
          </a:p>
          <a:p>
            <a:endParaRPr lang="sl-SI" dirty="0"/>
          </a:p>
        </p:txBody>
      </p:sp>
      <p:pic>
        <p:nvPicPr>
          <p:cNvPr id="4" name="Picture 4" descr="C:\Users\SICO0011\AppData\Local\Microsoft\Windows\Temporary Internet Files\Content.IE5\68ZSO12O\IMG037342483661.ti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58">
            <a:off x="2047488" y="2516818"/>
            <a:ext cx="470359" cy="11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" r="1498"/>
          <a:stretch>
            <a:fillRect/>
          </a:stretch>
        </p:blipFill>
        <p:spPr>
          <a:xfrm>
            <a:off x="1835305" y="4951854"/>
            <a:ext cx="1131944" cy="1777187"/>
          </a:xfrm>
          <a:prstGeom prst="rect">
            <a:avLst/>
          </a:prstGeom>
          <a:noFill/>
        </p:spPr>
      </p:pic>
      <p:pic>
        <p:nvPicPr>
          <p:cNvPr id="7" name="Picture Placeholder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r="841"/>
          <a:stretch>
            <a:fillRect/>
          </a:stretch>
        </p:blipFill>
        <p:spPr>
          <a:xfrm>
            <a:off x="6432724" y="2231217"/>
            <a:ext cx="844291" cy="1325564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5664376" y="5725386"/>
            <a:ext cx="1784889" cy="896692"/>
            <a:chOff x="5244703" y="5234509"/>
            <a:chExt cx="2063992" cy="1101529"/>
          </a:xfrm>
        </p:grpSpPr>
        <p:pic>
          <p:nvPicPr>
            <p:cNvPr id="8" name="Picture 4" descr="http://pim.danfoss.net/sites/image/Assets/_w/IMG037340183648_tif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703" y="5234509"/>
              <a:ext cx="558423" cy="10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pim.danfoss.net/sites/image/Assets/_w/IMG037342420654_tif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657" y="5268658"/>
              <a:ext cx="389106" cy="10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pim.danfoss.net/sites/image/Assets/_w/IMG037338419515_tif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377" y="5234509"/>
              <a:ext cx="436318" cy="106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926975" y="4102948"/>
            <a:ext cx="2273573" cy="1026988"/>
            <a:chOff x="5296382" y="3567831"/>
            <a:chExt cx="2273573" cy="1026988"/>
          </a:xfrm>
        </p:grpSpPr>
        <p:pic>
          <p:nvPicPr>
            <p:cNvPr id="12" name="Picture 8" descr="http://pim.danfoss.net/sites/image/Assets/_w/IMG037342644675_tif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832" y="3657192"/>
              <a:ext cx="481840" cy="674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http://pim.danfoss.net/sites/image/Assets/_w/IMG037338403513_tif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686" y="3657192"/>
              <a:ext cx="428269" cy="93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pim.danfoss.net/sites/image/Assets/_w/IMG037342374650_tif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382" y="3567831"/>
              <a:ext cx="346160" cy="744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://pim.danfoss.net/sites/image/Assets/_w/IMG037342596668_tif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993" y="3622355"/>
              <a:ext cx="322671" cy="744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59818" y="2385922"/>
            <a:ext cx="701669" cy="151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06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414434" y="493406"/>
            <a:ext cx="1930451" cy="2591171"/>
            <a:chOff x="1188444" y="896690"/>
            <a:chExt cx="1930470" cy="2591156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827" y="2512018"/>
              <a:ext cx="803114" cy="9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7"/>
            <p:cNvSpPr txBox="1">
              <a:spLocks noChangeArrowheads="1"/>
            </p:cNvSpPr>
            <p:nvPr/>
          </p:nvSpPr>
          <p:spPr bwMode="auto">
            <a:xfrm>
              <a:off x="1359024" y="2097115"/>
              <a:ext cx="7946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sz="1600" b="1" dirty="0">
                  <a:solidFill>
                    <a:schemeClr val="accent2"/>
                  </a:solidFill>
                </a:rPr>
                <a:t>PN16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59"/>
            <p:cNvSpPr txBox="1">
              <a:spLocks noChangeArrowheads="1"/>
            </p:cNvSpPr>
            <p:nvPr/>
          </p:nvSpPr>
          <p:spPr bwMode="auto">
            <a:xfrm>
              <a:off x="1188444" y="896690"/>
              <a:ext cx="1930470" cy="120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dirty="0">
                  <a:solidFill>
                    <a:srgbClr val="FF0000"/>
                  </a:solidFill>
                </a:rPr>
                <a:t>Szekunder rendszerek, Kis átmérők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2246533" y="468037"/>
            <a:ext cx="2713386" cy="5743263"/>
            <a:chOff x="3545470" y="1207319"/>
            <a:chExt cx="2713673" cy="574339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91" y="2417990"/>
              <a:ext cx="1053818" cy="18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091" y="4947553"/>
              <a:ext cx="1245983" cy="200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56"/>
            <p:cNvSpPr txBox="1">
              <a:spLocks noChangeArrowheads="1"/>
            </p:cNvSpPr>
            <p:nvPr/>
          </p:nvSpPr>
          <p:spPr bwMode="auto">
            <a:xfrm>
              <a:off x="4024348" y="2048593"/>
              <a:ext cx="1585236" cy="33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sz="1600" b="1" dirty="0">
                  <a:solidFill>
                    <a:schemeClr val="accent2"/>
                  </a:solidFill>
                </a:rPr>
                <a:t> PN16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57"/>
            <p:cNvSpPr txBox="1">
              <a:spLocks noChangeArrowheads="1"/>
            </p:cNvSpPr>
            <p:nvPr/>
          </p:nvSpPr>
          <p:spPr bwMode="auto">
            <a:xfrm>
              <a:off x="4155672" y="4431557"/>
              <a:ext cx="1632547" cy="33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sz="1600" b="1" dirty="0">
                  <a:solidFill>
                    <a:schemeClr val="accent2"/>
                  </a:solidFill>
                </a:rPr>
                <a:t> PN25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60"/>
            <p:cNvSpPr txBox="1">
              <a:spLocks noChangeArrowheads="1"/>
            </p:cNvSpPr>
            <p:nvPr/>
          </p:nvSpPr>
          <p:spPr bwMode="auto">
            <a:xfrm>
              <a:off x="3545470" y="1207319"/>
              <a:ext cx="2713673" cy="83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dirty="0">
                  <a:solidFill>
                    <a:srgbClr val="FF0000"/>
                  </a:solidFill>
                </a:rPr>
                <a:t>Közepes Üzemi tartomány 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4890416" y="656056"/>
            <a:ext cx="3382648" cy="5419060"/>
            <a:chOff x="6553533" y="638756"/>
            <a:chExt cx="3382943" cy="5418294"/>
          </a:xfrm>
        </p:grpSpPr>
        <p:sp>
          <p:nvSpPr>
            <p:cNvPr id="30" name="TextBox 61"/>
            <p:cNvSpPr txBox="1">
              <a:spLocks noChangeArrowheads="1"/>
            </p:cNvSpPr>
            <p:nvPr/>
          </p:nvSpPr>
          <p:spPr bwMode="auto">
            <a:xfrm>
              <a:off x="6553533" y="638756"/>
              <a:ext cx="3382943" cy="830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sl-SI" dirty="0">
                  <a:solidFill>
                    <a:srgbClr val="FF0000"/>
                  </a:solidFill>
                </a:rPr>
                <a:t>Nagy dimenziók, magas hőmérséklet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67"/>
            <p:cNvGrpSpPr>
              <a:grpSpLocks/>
            </p:cNvGrpSpPr>
            <p:nvPr/>
          </p:nvGrpSpPr>
          <p:grpSpPr bwMode="auto">
            <a:xfrm>
              <a:off x="7213100" y="1812041"/>
              <a:ext cx="1031905" cy="2219943"/>
              <a:chOff x="7213100" y="1812041"/>
              <a:chExt cx="1031905" cy="2219943"/>
            </a:xfrm>
          </p:grpSpPr>
          <p:pic>
            <p:nvPicPr>
              <p:cNvPr id="36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3100" y="1812041"/>
                <a:ext cx="1031905" cy="1973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TextBox 64"/>
              <p:cNvSpPr txBox="1">
                <a:spLocks noChangeArrowheads="1"/>
              </p:cNvSpPr>
              <p:nvPr/>
            </p:nvSpPr>
            <p:spPr bwMode="auto">
              <a:xfrm>
                <a:off x="7425032" y="3785763"/>
                <a:ext cx="72934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sl-SI" sz="1000" dirty="0"/>
                  <a:t>DN15-125</a:t>
                </a:r>
                <a:endParaRPr lang="en-US" sz="1000" dirty="0"/>
              </a:p>
            </p:txBody>
          </p:sp>
        </p:grpSp>
        <p:pic>
          <p:nvPicPr>
            <p:cNvPr id="33" name="Picture 1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466" y="4197328"/>
              <a:ext cx="2079173" cy="185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28" y="1724253"/>
            <a:ext cx="1881187" cy="196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47">
            <a:extLst>
              <a:ext uri="{FF2B5EF4-FFF2-40B4-BE49-F238E27FC236}">
                <a16:creationId xmlns:a16="http://schemas.microsoft.com/office/drawing/2014/main" id="{D29776AC-0A6F-4F37-AD39-E1861DFB8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480" y="5617169"/>
            <a:ext cx="101044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600" b="1" dirty="0">
                <a:solidFill>
                  <a:schemeClr val="bg1"/>
                </a:solidFill>
              </a:rPr>
              <a:t>PN  111116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8900D221-9FE1-4E22-AB2E-35601985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705" y="4951941"/>
            <a:ext cx="101044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600" b="1" dirty="0">
                <a:solidFill>
                  <a:schemeClr val="bg1"/>
                </a:solidFill>
              </a:rPr>
              <a:t>PN  111116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47">
            <a:extLst>
              <a:ext uri="{FF2B5EF4-FFF2-40B4-BE49-F238E27FC236}">
                <a16:creationId xmlns:a16="http://schemas.microsoft.com/office/drawing/2014/main" id="{940F05CD-512E-4097-AD54-13A778C5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707" y="6075116"/>
            <a:ext cx="101044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600" b="1" dirty="0">
                <a:solidFill>
                  <a:schemeClr val="bg1"/>
                </a:solidFill>
              </a:rPr>
              <a:t>PN  111116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47">
            <a:extLst>
              <a:ext uri="{FF2B5EF4-FFF2-40B4-BE49-F238E27FC236}">
                <a16:creationId xmlns:a16="http://schemas.microsoft.com/office/drawing/2014/main" id="{7207C716-DA3E-4E41-841B-9E8FD0E5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856" y="3421043"/>
            <a:ext cx="101044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l-SI" sz="1600" b="1" dirty="0">
                <a:solidFill>
                  <a:schemeClr val="bg1"/>
                </a:solidFill>
              </a:rPr>
              <a:t>PN  1116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97" y="365126"/>
            <a:ext cx="7886700" cy="1325563"/>
          </a:xfrm>
        </p:spPr>
        <p:txBody>
          <a:bodyPr/>
          <a:lstStyle/>
          <a:p>
            <a:r>
              <a:rPr lang="hu-HU" sz="3200" dirty="0"/>
              <a:t>Felépítés </a:t>
            </a:r>
            <a:r>
              <a:rPr lang="en-US" sz="3200" noProof="0" dirty="0"/>
              <a:t> </a:t>
            </a:r>
            <a:r>
              <a:rPr lang="hu-HU" sz="3200" noProof="0" dirty="0"/>
              <a:t>Közepes üzemi tartomány</a:t>
            </a:r>
            <a:endParaRPr lang="en-US" sz="32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19101" y="1341438"/>
            <a:ext cx="4667249" cy="4660900"/>
          </a:xfrm>
        </p:spPr>
        <p:txBody>
          <a:bodyPr/>
          <a:lstStyle/>
          <a:p>
            <a:pPr marL="360000" lvl="1">
              <a:spcBef>
                <a:spcPts val="768"/>
              </a:spcBef>
              <a:buFont typeface="Wingdings" pitchFamily="2" charset="2"/>
              <a:buChar char="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Nyomás különbség szabályozó</a:t>
            </a:r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</a:p>
          <a:p>
            <a:pPr marL="285750" lvl="1" indent="-285750">
              <a:spcBef>
                <a:spcPts val="768"/>
              </a:spcBef>
              <a:buFont typeface="Wingdings" panose="05000000000000000000" pitchFamily="2" charset="2"/>
              <a:buChar char="Ø"/>
            </a:pPr>
            <a:r>
              <a:rPr lang="hu-HU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szelep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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spcBef>
                <a:spcPts val="768"/>
              </a:spcBef>
              <a:buFont typeface="Wingdings" panose="05000000000000000000" pitchFamily="2" charset="2"/>
              <a:buChar char="Ø"/>
            </a:pP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Nyomáskülönbség szabályozó egy szabályozó membránnal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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1" indent="-285750">
              <a:spcBef>
                <a:spcPts val="768"/>
              </a:spcBef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Állítható vagy fix rugó a nyomáskülönbség beállítására. </a:t>
            </a:r>
            <a:r>
              <a:rPr lang="en-US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</a:t>
            </a:r>
          </a:p>
          <a:p>
            <a:pPr marL="0" lvl="1" indent="0">
              <a:spcBef>
                <a:spcPts val="768"/>
              </a:spcBef>
              <a:buNone/>
            </a:pP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768"/>
              </a:spcBef>
              <a:buFont typeface="Wingdings" pitchFamily="2" charset="2"/>
              <a:buChar char="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Nyomás jel/érték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(-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p,+p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eljuttatva a nyomáskülönbség szabályozó mindkét oldalára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768"/>
              </a:spcBef>
              <a:buFont typeface="Wingdings" panose="05000000000000000000" pitchFamily="2" charset="2"/>
              <a:buChar char="Ø"/>
            </a:pP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Külső impulzus vezeték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768"/>
              </a:spcBef>
              <a:buFont typeface="Wingdings" panose="05000000000000000000" pitchFamily="2" charset="2"/>
              <a:buChar char="Ø"/>
            </a:pP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Gyárilag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szerelt külső impulzus vezeték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768"/>
              </a:spcBef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Szelepkúp és szelepszár furat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669300"/>
            <a:ext cx="3290886" cy="554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3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Működés </a:t>
            </a:r>
            <a:r>
              <a:rPr lang="en-US" sz="3200" dirty="0"/>
              <a:t>MD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19101" y="1341438"/>
            <a:ext cx="5473700" cy="5151436"/>
          </a:xfrm>
        </p:spPr>
        <p:txBody>
          <a:bodyPr>
            <a:normAutofit lnSpcReduction="10000"/>
          </a:bodyPr>
          <a:lstStyle/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szabályozó zár növekvő nyomáskülönbség hatására, csökkenő nyomáskülönbség esetén nyitja a szelepet.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Nyomás jeleket veszünk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előremenő vezetékbe beépítve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Szelep után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(+p) </a:t>
            </a:r>
            <a:r>
              <a:rPr lang="hu-HU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gyárilag</a:t>
            </a:r>
            <a:r>
              <a:rPr lang="hu-H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szerelt impulzuscsövön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Külső impulzusvezetéken keresztül a visszakötve a rendszerbe. 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Nyomás jeleket veszünk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visszatérő vezetékben beépítve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Külső impulzus csövön a szelep előtt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(+p)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Szelep kúpon keresztül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(-p)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szabályozó működési pontja elérni az egyensúlyt amikor 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záró erő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</a:t>
            </a:r>
            <a:r>
              <a:rPr lang="en-US" altLang="en-US" sz="14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dp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), </a:t>
            </a:r>
            <a:r>
              <a:rPr lang="hu-H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 nyomáskülönbség hatására a membránművön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 </a:t>
            </a:r>
            <a:r>
              <a:rPr lang="hu-H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és </a:t>
            </a:r>
            <a:r>
              <a:rPr lang="hu-HU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nyító</a:t>
            </a:r>
            <a:r>
              <a:rPr lang="hu-H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erő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(F</a:t>
            </a:r>
            <a:r>
              <a:rPr lang="hu-HU" altLang="en-US" sz="1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rugó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) </a:t>
            </a:r>
            <a:r>
              <a:rPr lang="hu-H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a rugó előbeállításból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 </a:t>
            </a:r>
            <a:r>
              <a:rPr lang="hu-H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egyensúlyban van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Nyomáskülönbség beállítás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Minnél</a:t>
            </a:r>
            <a:r>
              <a:rPr lang="hu-H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jobban megfeszítjük a rugót, annál nagyobb erőt kell a membránművön keresztül a nyomáskülönbségnek képeznie, az egyensúlyi állapot eléréséhez. Nagyobb nyomáskülönbség biztosításához jobban össze kell szorítanunk a rugót.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1066211"/>
            <a:ext cx="632221" cy="3558500"/>
          </a:xfrm>
          <a:prstGeom prst="rect">
            <a:avLst/>
          </a:prstGeom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97" y="800777"/>
            <a:ext cx="3406377" cy="574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8116090" y="1066211"/>
            <a:ext cx="987424" cy="2803525"/>
            <a:chOff x="5538" y="1681"/>
            <a:chExt cx="622" cy="1766"/>
          </a:xfrm>
        </p:grpSpPr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V="1">
              <a:off x="5952" y="2056"/>
              <a:ext cx="0" cy="69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6" tIns="45703" rIns="91406" bIns="45703">
              <a:spAutoFit/>
            </a:bodyPr>
            <a:lstStyle/>
            <a:p>
              <a:endParaRPr lang="en-US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5949" y="2757"/>
              <a:ext cx="0" cy="6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6" tIns="45703" rIns="91406" bIns="45703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 rot="-5400000">
              <a:off x="5645" y="3001"/>
              <a:ext cx="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6" tIns="45703" rIns="91406" bIns="4570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a-DK" sz="1200" b="1" dirty="0">
                  <a:latin typeface="Arial" charset="0"/>
                </a:rPr>
                <a:t>F</a:t>
              </a:r>
              <a:r>
                <a:rPr lang="da-DK" sz="1200" b="1" baseline="-25000" dirty="0">
                  <a:latin typeface="Arial" charset="0"/>
                </a:rPr>
                <a:t>spring</a:t>
              </a:r>
              <a:endParaRPr lang="en-GB" sz="1200" b="1" baseline="-25000" dirty="0">
                <a:latin typeface="Arial" charset="0"/>
              </a:endParaRP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 rot="-5400000">
              <a:off x="5711" y="2343"/>
              <a:ext cx="2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6" tIns="45703" rIns="91406" bIns="4570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a-DK" sz="1200" b="1">
                  <a:latin typeface="Arial" charset="0"/>
                </a:rPr>
                <a:t>F</a:t>
              </a:r>
              <a:r>
                <a:rPr lang="da-DK" sz="1200" b="1" baseline="-25000">
                  <a:latin typeface="Arial" charset="0"/>
                </a:rPr>
                <a:t>dP</a:t>
              </a:r>
              <a:endParaRPr lang="en-GB" sz="1200" b="1" baseline="-25000">
                <a:latin typeface="Arial" charset="0"/>
              </a:endParaRP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5538" y="1681"/>
              <a:ext cx="6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6" tIns="45703" rIns="91406" bIns="4570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1200" b="1" dirty="0">
                  <a:latin typeface="Arial" charset="0"/>
                </a:rPr>
                <a:t>Erő egyensúly</a:t>
              </a:r>
              <a:endParaRPr lang="en-GB" sz="120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033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3200" dirty="0"/>
              <a:t>Felépítés</a:t>
            </a:r>
            <a:r>
              <a:rPr lang="en-US" sz="3200" noProof="0" dirty="0"/>
              <a:t> </a:t>
            </a:r>
            <a:r>
              <a:rPr lang="hu-HU" sz="3200" noProof="0" dirty="0"/>
              <a:t>nagy dimenzióban</a:t>
            </a:r>
            <a:endParaRPr lang="en-US" sz="3200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idx="1"/>
          </p:nvPr>
        </p:nvSpPr>
        <p:spPr>
          <a:xfrm>
            <a:off x="419101" y="1341438"/>
            <a:ext cx="4043362" cy="4660900"/>
          </a:xfrm>
        </p:spPr>
        <p:txBody>
          <a:bodyPr/>
          <a:lstStyle/>
          <a:p>
            <a:pPr marL="360000" lvl="1">
              <a:spcBef>
                <a:spcPts val="768"/>
              </a:spcBef>
              <a:buFont typeface="Wingdings" pitchFamily="2" charset="2"/>
              <a:buChar char=""/>
            </a:pPr>
            <a:endParaRPr lang="en-US" sz="1400" noProof="0" dirty="0"/>
          </a:p>
          <a:p>
            <a:pPr marL="360000" lvl="1">
              <a:spcBef>
                <a:spcPts val="768"/>
              </a:spcBef>
              <a:buFont typeface="Wingdings" pitchFamily="2" charset="2"/>
              <a:buChar char=""/>
            </a:pP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Nyomáskülönbség szabályozó magában foglalja</a:t>
            </a:r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lvl="1" indent="0">
              <a:spcBef>
                <a:spcPts val="768"/>
              </a:spcBef>
              <a:buNone/>
            </a:pP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2">
              <a:spcBef>
                <a:spcPts val="768"/>
              </a:spcBef>
              <a:buFont typeface="Wingdings" pitchFamily="2" charset="2"/>
              <a:buChar char="Ø"/>
            </a:pP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Szabályozó szelep </a:t>
            </a:r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valve </a:t>
            </a:r>
          </a:p>
          <a:p>
            <a:pPr marL="360000" lvl="2">
              <a:spcBef>
                <a:spcPts val="768"/>
              </a:spcBef>
              <a:buFont typeface="Wingdings" pitchFamily="2" charset="2"/>
              <a:buChar char="Ø"/>
            </a:pP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Membrános nyomásszabályozó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2">
              <a:spcBef>
                <a:spcPts val="768"/>
              </a:spcBef>
              <a:buFont typeface="Wingdings" pitchFamily="2" charset="2"/>
              <a:buChar char="Ø"/>
            </a:pP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Rugó a nyomáskülönbség beállítására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14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lvl="1">
              <a:spcBef>
                <a:spcPts val="768"/>
              </a:spcBef>
              <a:buFont typeface="Wingdings" pitchFamily="2" charset="2"/>
              <a:buChar char=""/>
            </a:pP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 beállítású nyomáskülönbség szabályozóknál külső állítható rugó helyett fix nem hozzáférhető</a:t>
            </a:r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hu-H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Rugóerővel szabályozzuk a </a:t>
            </a:r>
            <a:r>
              <a:rPr lang="hu-H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nyomáskülönbs</a:t>
            </a:r>
            <a:r>
              <a:rPr lang="hu-HU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éget.</a:t>
            </a:r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203" y="1888761"/>
            <a:ext cx="298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7410" name="Picture 2" descr="C:\Users\U315140\Work\Differential pressure controllers P\Pictures\443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9583" y="547140"/>
            <a:ext cx="1881981" cy="49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494232"/>
            <a:ext cx="163830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10" y="1341438"/>
            <a:ext cx="2136098" cy="46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3218043" y="2252794"/>
            <a:ext cx="1628064" cy="85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1384" tIns="45693" rIns="91384" bIns="45693">
            <a:spAutoFit/>
          </a:bodyPr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218043" y="2969444"/>
            <a:ext cx="2008585" cy="21844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1384" tIns="45693" rIns="91384" bIns="45693">
            <a:spAutoFit/>
          </a:bodyPr>
          <a:lstStyle/>
          <a:p>
            <a:endParaRPr lang="en-US"/>
          </a:p>
        </p:txBody>
      </p: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6561640" y="3335962"/>
            <a:ext cx="493427" cy="360181"/>
            <a:chOff x="5848" y="2345"/>
            <a:chExt cx="237" cy="173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5848" y="2392"/>
              <a:ext cx="92" cy="92"/>
              <a:chOff x="4625" y="3921"/>
              <a:chExt cx="113" cy="113"/>
            </a:xfrm>
          </p:grpSpPr>
          <p:sp>
            <p:nvSpPr>
              <p:cNvPr id="24" name="Oval 15"/>
              <p:cNvSpPr>
                <a:spLocks noChangeArrowheads="1"/>
              </p:cNvSpPr>
              <p:nvPr/>
            </p:nvSpPr>
            <p:spPr bwMode="auto">
              <a:xfrm>
                <a:off x="4625" y="3921"/>
                <a:ext cx="113" cy="1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384" tIns="45693" rIns="91384" bIns="456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4655" y="3976"/>
                <a:ext cx="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384" tIns="45693" rIns="91384" bIns="4569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5916" y="234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84" tIns="45693" rIns="91384" bIns="4569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200">
                  <a:latin typeface="Arial" charset="0"/>
                </a:rPr>
                <a:t>p</a:t>
              </a:r>
            </a:p>
          </p:txBody>
        </p: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6511673" y="4345716"/>
            <a:ext cx="495508" cy="360180"/>
            <a:chOff x="5824" y="2830"/>
            <a:chExt cx="238" cy="173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5824" y="2865"/>
              <a:ext cx="99" cy="99"/>
              <a:chOff x="4501" y="3470"/>
              <a:chExt cx="405" cy="405"/>
            </a:xfrm>
          </p:grpSpPr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4501" y="3470"/>
                <a:ext cx="405" cy="4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384" tIns="45693" rIns="91384" bIns="45693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0" name="Group 21"/>
              <p:cNvGrpSpPr>
                <a:grpSpLocks/>
              </p:cNvGrpSpPr>
              <p:nvPr/>
            </p:nvGrpSpPr>
            <p:grpSpPr bwMode="auto">
              <a:xfrm>
                <a:off x="4608" y="3577"/>
                <a:ext cx="192" cy="192"/>
                <a:chOff x="4558" y="3030"/>
                <a:chExt cx="192" cy="192"/>
              </a:xfrm>
            </p:grpSpPr>
            <p:sp>
              <p:nvSpPr>
                <p:cNvPr id="31" name="Line 22"/>
                <p:cNvSpPr>
                  <a:spLocks noChangeShapeType="1"/>
                </p:cNvSpPr>
                <p:nvPr/>
              </p:nvSpPr>
              <p:spPr bwMode="auto">
                <a:xfrm>
                  <a:off x="4558" y="312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384" tIns="45693" rIns="91384" bIns="45693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23"/>
                <p:cNvSpPr>
                  <a:spLocks noChangeShapeType="1"/>
                </p:cNvSpPr>
                <p:nvPr/>
              </p:nvSpPr>
              <p:spPr bwMode="auto">
                <a:xfrm rot="-5400000">
                  <a:off x="4562" y="312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384" tIns="45693" rIns="91384" bIns="45693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5893" y="283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84" tIns="45693" rIns="91384" bIns="4569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200">
                  <a:latin typeface="Arial" charset="0"/>
                </a:rPr>
                <a:t>p</a:t>
              </a:r>
            </a:p>
          </p:txBody>
        </p:sp>
      </p:grp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2963154" y="2667001"/>
            <a:ext cx="2136098" cy="9583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1384" tIns="45693" rIns="91384" bIns="4569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554B-B19E-4480-8CAE-E7E5ED7D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Állandó és Változó térfogatáramú rendszerek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82871-C544-48DB-ACCE-561565D9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46" y="3137555"/>
            <a:ext cx="7119108" cy="20806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A7FDE0-ABE0-4A04-BD14-14ECC800B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46" y="2107709"/>
            <a:ext cx="3815124" cy="644918"/>
          </a:xfrm>
        </p:spPr>
        <p:txBody>
          <a:bodyPr/>
          <a:lstStyle/>
          <a:p>
            <a:r>
              <a:rPr lang="hu-HU" dirty="0"/>
              <a:t>Állandó térfogatáram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7517D9C-9793-45B9-8CB5-D9DC88A04920}"/>
              </a:ext>
            </a:extLst>
          </p:cNvPr>
          <p:cNvSpPr txBox="1">
            <a:spLocks/>
          </p:cNvSpPr>
          <p:nvPr/>
        </p:nvSpPr>
        <p:spPr>
          <a:xfrm>
            <a:off x="4827570" y="2035216"/>
            <a:ext cx="3815124" cy="64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Változó térfogatáram</a:t>
            </a:r>
          </a:p>
        </p:txBody>
      </p:sp>
    </p:spTree>
    <p:extLst>
      <p:ext uri="{BB962C8B-B14F-4D97-AF65-F5344CB8AC3E}">
        <p14:creationId xmlns:p14="http://schemas.microsoft.com/office/powerpoint/2010/main" val="2604425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Működési elv</a:t>
            </a:r>
            <a:r>
              <a:rPr lang="en-US" dirty="0"/>
              <a:t> HD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19101" y="1341438"/>
            <a:ext cx="5016500" cy="4660900"/>
          </a:xfrm>
        </p:spPr>
        <p:txBody>
          <a:bodyPr/>
          <a:lstStyle/>
          <a:p>
            <a:r>
              <a:rPr lang="hu-HU" sz="1600" dirty="0"/>
              <a:t>Az előremenő és visszatérő vezetékek nyomás változásai impulzuscsövek segítségével a szelepmozgató membrán kamráiba vezetjük a nyomáskülönbség </a:t>
            </a:r>
            <a:r>
              <a:rPr lang="hu-HU" sz="1600" dirty="0" err="1"/>
              <a:t>szabályozásáhához</a:t>
            </a:r>
            <a:r>
              <a:rPr lang="hu-HU" sz="1600" dirty="0"/>
              <a:t>.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hu-HU" sz="1600" dirty="0"/>
              <a:t>A nyomáskülönbség szabályozva van a szabályozóban lévő rugó előfeszítése útján. </a:t>
            </a:r>
            <a:endParaRPr lang="en-US" sz="1600" dirty="0"/>
          </a:p>
          <a:p>
            <a:endParaRPr lang="en-US" sz="1600" dirty="0"/>
          </a:p>
          <a:p>
            <a:r>
              <a:rPr lang="hu-HU" sz="1600" dirty="0"/>
              <a:t>Szabályozó szelep zár növekvő nyomáskülönbség hatására és nyit csökkenő nyomáskülönbségre az állandó nyomáskülönbség fenntartása érdekében.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hu-HU" sz="1600" dirty="0"/>
              <a:t>A szabályozó fel van szerelve túlnyomás biztonsági szeleppel</a:t>
            </a:r>
            <a:r>
              <a:rPr lang="en-US" sz="1600" dirty="0"/>
              <a:t>, </a:t>
            </a:r>
            <a:r>
              <a:rPr lang="hu-HU" sz="1600" dirty="0"/>
              <a:t>ami megvédi a membránt a túl magas nyomáskülönbségtől</a:t>
            </a:r>
            <a:r>
              <a:rPr lang="en-US" sz="1600" dirty="0"/>
              <a:t>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01" y="439907"/>
            <a:ext cx="2577712" cy="556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8132249" y="3083803"/>
            <a:ext cx="376238" cy="274638"/>
            <a:chOff x="5848" y="2345"/>
            <a:chExt cx="237" cy="173"/>
          </a:xfrm>
        </p:grpSpPr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5848" y="2392"/>
              <a:ext cx="92" cy="92"/>
              <a:chOff x="4625" y="3921"/>
              <a:chExt cx="113" cy="113"/>
            </a:xfrm>
          </p:grpSpPr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4625" y="3921"/>
                <a:ext cx="113" cy="11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384" tIns="45693" rIns="91384" bIns="4569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4655" y="3976"/>
                <a:ext cx="5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384" tIns="45693" rIns="91384" bIns="4569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916" y="234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84" tIns="45693" rIns="91384" bIns="4569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200">
                  <a:latin typeface="Arial" charset="0"/>
                </a:rPr>
                <a:t>p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8128005" y="3996826"/>
            <a:ext cx="377825" cy="274637"/>
            <a:chOff x="5824" y="2830"/>
            <a:chExt cx="238" cy="173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5824" y="2865"/>
              <a:ext cx="99" cy="99"/>
              <a:chOff x="4501" y="3470"/>
              <a:chExt cx="405" cy="405"/>
            </a:xfrm>
          </p:grpSpPr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4501" y="3470"/>
                <a:ext cx="405" cy="40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384" tIns="45693" rIns="91384" bIns="45693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4" name="Group 21"/>
              <p:cNvGrpSpPr>
                <a:grpSpLocks/>
              </p:cNvGrpSpPr>
              <p:nvPr/>
            </p:nvGrpSpPr>
            <p:grpSpPr bwMode="auto">
              <a:xfrm>
                <a:off x="4608" y="3577"/>
                <a:ext cx="192" cy="192"/>
                <a:chOff x="4558" y="3030"/>
                <a:chExt cx="192" cy="192"/>
              </a:xfrm>
            </p:grpSpPr>
            <p:sp>
              <p:nvSpPr>
                <p:cNvPr id="25" name="Line 22"/>
                <p:cNvSpPr>
                  <a:spLocks noChangeShapeType="1"/>
                </p:cNvSpPr>
                <p:nvPr/>
              </p:nvSpPr>
              <p:spPr bwMode="auto">
                <a:xfrm>
                  <a:off x="4558" y="312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384" tIns="45693" rIns="91384" bIns="45693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23"/>
                <p:cNvSpPr>
                  <a:spLocks noChangeShapeType="1"/>
                </p:cNvSpPr>
                <p:nvPr/>
              </p:nvSpPr>
              <p:spPr bwMode="auto">
                <a:xfrm rot="-5400000">
                  <a:off x="4562" y="312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91384" tIns="45693" rIns="91384" bIns="45693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5893" y="2830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84" tIns="45693" rIns="91384" bIns="4569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1200">
                  <a:latin typeface="Arial" charset="0"/>
                </a:rPr>
                <a:t>p</a:t>
              </a:r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8208964" y="2215044"/>
            <a:ext cx="935037" cy="2803525"/>
            <a:chOff x="5571" y="1681"/>
            <a:chExt cx="589" cy="1766"/>
          </a:xfrm>
        </p:grpSpPr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5952" y="2056"/>
              <a:ext cx="0" cy="69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6" tIns="45703" rIns="91406" bIns="45703">
              <a:spAutoFit/>
            </a:bodyPr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949" y="2757"/>
              <a:ext cx="0" cy="6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06" tIns="45703" rIns="91406" bIns="45703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 rot="-5400000">
              <a:off x="5645" y="3001"/>
              <a:ext cx="3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6" tIns="45703" rIns="91406" bIns="4570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a-DK" sz="1200" b="1" dirty="0">
                  <a:latin typeface="Arial" charset="0"/>
                </a:rPr>
                <a:t>F</a:t>
              </a:r>
              <a:r>
                <a:rPr lang="hu-HU" sz="1200" b="1" baseline="-25000" dirty="0">
                  <a:latin typeface="Arial" charset="0"/>
                </a:rPr>
                <a:t>rugó</a:t>
              </a:r>
              <a:endParaRPr lang="en-GB" sz="1200" b="1" baseline="-25000" dirty="0">
                <a:latin typeface="Arial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 rot="-5400000">
              <a:off x="5711" y="2343"/>
              <a:ext cx="2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6" tIns="45703" rIns="91406" bIns="4570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da-DK" sz="1200" b="1">
                  <a:latin typeface="Arial" charset="0"/>
                </a:rPr>
                <a:t>F</a:t>
              </a:r>
              <a:r>
                <a:rPr lang="da-DK" sz="1200" b="1" baseline="-25000">
                  <a:latin typeface="Arial" charset="0"/>
                </a:rPr>
                <a:t>dP</a:t>
              </a:r>
              <a:endParaRPr lang="en-GB" sz="1200" b="1" baseline="-25000">
                <a:latin typeface="Arial" charset="0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5571" y="1681"/>
              <a:ext cx="5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6" tIns="45703" rIns="91406" bIns="45703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hu-HU" sz="1200" b="1" dirty="0">
                  <a:latin typeface="Arial" charset="0"/>
                </a:rPr>
                <a:t>Erő egyensúly</a:t>
              </a:r>
              <a:endParaRPr lang="en-GB" sz="1200" b="1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55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Méretezés ellenőrzése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03942" y="2265265"/>
            <a:ext cx="8308975" cy="46609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hu-HU" sz="2400" dirty="0"/>
              <a:t>Szelep nyitási fokozat</a:t>
            </a:r>
            <a:endParaRPr lang="en-US" sz="2400" dirty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hu-HU" sz="2400" dirty="0"/>
              <a:t>Közeg sebesség</a:t>
            </a:r>
            <a:endParaRPr lang="en-US" sz="2400" dirty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hu-HU" sz="2400" dirty="0" err="1"/>
              <a:t>Kavitációs</a:t>
            </a:r>
            <a:r>
              <a:rPr lang="hu-HU" sz="2400" dirty="0"/>
              <a:t> zaj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985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2">
            <a:extLst>
              <a:ext uri="{FF2B5EF4-FFF2-40B4-BE49-F238E27FC236}">
                <a16:creationId xmlns:a16="http://schemas.microsoft.com/office/drawing/2014/main" id="{0137FCBD-1292-4042-9367-9146B945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79388"/>
            <a:ext cx="7704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800" b="1">
                <a:solidFill>
                  <a:srgbClr val="800000"/>
                </a:solidFill>
                <a:latin typeface="Arial Unicode MS" panose="020B0604020202020204" pitchFamily="34" charset="-128"/>
              </a:rPr>
              <a:t>Nyomáskiegyenlített szeleptest jelentősége</a:t>
            </a:r>
            <a:endParaRPr lang="hu-HU" altLang="hu-HU" sz="1200" i="1">
              <a:solidFill>
                <a:srgbClr val="8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10244" name="Picture 13" descr="V73 DN50 Flansch Schnitt farbig">
            <a:extLst>
              <a:ext uri="{FF2B5EF4-FFF2-40B4-BE49-F238E27FC236}">
                <a16:creationId xmlns:a16="http://schemas.microsoft.com/office/drawing/2014/main" id="{699E4089-787C-4F58-846F-738D2BDBF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341438"/>
            <a:ext cx="43068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40CE9682-E1EF-49B4-85CC-0BA4EE7D6E8E}"/>
              </a:ext>
            </a:extLst>
          </p:cNvPr>
          <p:cNvGrpSpPr>
            <a:grpSpLocks/>
          </p:cNvGrpSpPr>
          <p:nvPr/>
        </p:nvGrpSpPr>
        <p:grpSpPr bwMode="auto">
          <a:xfrm>
            <a:off x="4595813" y="3343275"/>
            <a:ext cx="352425" cy="228600"/>
            <a:chOff x="2949" y="2016"/>
            <a:chExt cx="240" cy="144"/>
          </a:xfrm>
        </p:grpSpPr>
        <p:sp>
          <p:nvSpPr>
            <p:cNvPr id="10256" name="Line 15">
              <a:extLst>
                <a:ext uri="{FF2B5EF4-FFF2-40B4-BE49-F238E27FC236}">
                  <a16:creationId xmlns:a16="http://schemas.microsoft.com/office/drawing/2014/main" id="{AA5AC2D1-981E-42E3-B2FC-0E6919CF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" y="2016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57" name="Line 16">
              <a:extLst>
                <a:ext uri="{FF2B5EF4-FFF2-40B4-BE49-F238E27FC236}">
                  <a16:creationId xmlns:a16="http://schemas.microsoft.com/office/drawing/2014/main" id="{567AF8A2-ECE8-4B8F-A010-2FECC244C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9" y="2016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58" name="Line 17">
              <a:extLst>
                <a:ext uri="{FF2B5EF4-FFF2-40B4-BE49-F238E27FC236}">
                  <a16:creationId xmlns:a16="http://schemas.microsoft.com/office/drawing/2014/main" id="{AAAE5B0E-FB81-41D0-A199-F01ECDF18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9" y="2016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59" name="Line 18">
              <a:extLst>
                <a:ext uri="{FF2B5EF4-FFF2-40B4-BE49-F238E27FC236}">
                  <a16:creationId xmlns:a16="http://schemas.microsoft.com/office/drawing/2014/main" id="{BAA64402-C73C-4E61-9916-CC0BE6ECF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7" y="2016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246" name="Group 19">
            <a:extLst>
              <a:ext uri="{FF2B5EF4-FFF2-40B4-BE49-F238E27FC236}">
                <a16:creationId xmlns:a16="http://schemas.microsoft.com/office/drawing/2014/main" id="{8CD1FF52-9B13-4985-BE4F-547BDB68E0DE}"/>
              </a:ext>
            </a:extLst>
          </p:cNvPr>
          <p:cNvGrpSpPr>
            <a:grpSpLocks/>
          </p:cNvGrpSpPr>
          <p:nvPr/>
        </p:nvGrpSpPr>
        <p:grpSpPr bwMode="auto">
          <a:xfrm>
            <a:off x="4595813" y="4495800"/>
            <a:ext cx="407987" cy="228600"/>
            <a:chOff x="3132" y="2553"/>
            <a:chExt cx="278" cy="144"/>
          </a:xfrm>
        </p:grpSpPr>
        <p:sp>
          <p:nvSpPr>
            <p:cNvPr id="10252" name="Line 20">
              <a:extLst>
                <a:ext uri="{FF2B5EF4-FFF2-40B4-BE49-F238E27FC236}">
                  <a16:creationId xmlns:a16="http://schemas.microsoft.com/office/drawing/2014/main" id="{DB4A8055-CB45-4D64-9BFC-8DBEF688B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53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53" name="Line 21">
              <a:extLst>
                <a:ext uri="{FF2B5EF4-FFF2-40B4-BE49-F238E27FC236}">
                  <a16:creationId xmlns:a16="http://schemas.microsoft.com/office/drawing/2014/main" id="{90CFFEFF-77AF-4F66-A237-064F245A2B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0" y="2553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54" name="Line 22">
              <a:extLst>
                <a:ext uri="{FF2B5EF4-FFF2-40B4-BE49-F238E27FC236}">
                  <a16:creationId xmlns:a16="http://schemas.microsoft.com/office/drawing/2014/main" id="{F1EF32C7-CE47-4D07-8DE5-7B2D77EA2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2" y="2553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255" name="Line 23">
              <a:extLst>
                <a:ext uri="{FF2B5EF4-FFF2-40B4-BE49-F238E27FC236}">
                  <a16:creationId xmlns:a16="http://schemas.microsoft.com/office/drawing/2014/main" id="{3A855BE4-4729-46BE-8038-35234DD1F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2" y="2553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247" name="Text Box 24">
            <a:extLst>
              <a:ext uri="{FF2B5EF4-FFF2-40B4-BE49-F238E27FC236}">
                <a16:creationId xmlns:a16="http://schemas.microsoft.com/office/drawing/2014/main" id="{9320A1E3-EBDF-4A91-BA29-EDA61D30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85273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hu-HU" sz="1800">
                <a:solidFill>
                  <a:schemeClr val="bg1"/>
                </a:solidFill>
              </a:rPr>
              <a:t>P1</a:t>
            </a:r>
            <a:endParaRPr lang="de-DE" altLang="hu-HU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Text Box 25">
            <a:extLst>
              <a:ext uri="{FF2B5EF4-FFF2-40B4-BE49-F238E27FC236}">
                <a16:creationId xmlns:a16="http://schemas.microsoft.com/office/drawing/2014/main" id="{D9671FA9-4A9F-4B82-BE03-89B64F153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2131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hu-HU" sz="1800">
                <a:solidFill>
                  <a:schemeClr val="bg1"/>
                </a:solidFill>
              </a:rPr>
              <a:t>P2</a:t>
            </a:r>
            <a:endParaRPr lang="de-DE" altLang="hu-HU" sz="1800">
              <a:latin typeface="Times New Roman" panose="02020603050405020304" pitchFamily="18" charset="0"/>
            </a:endParaRPr>
          </a:p>
        </p:txBody>
      </p:sp>
      <p:sp>
        <p:nvSpPr>
          <p:cNvPr id="10249" name="AutoShape 26">
            <a:extLst>
              <a:ext uri="{FF2B5EF4-FFF2-40B4-BE49-F238E27FC236}">
                <a16:creationId xmlns:a16="http://schemas.microsoft.com/office/drawing/2014/main" id="{80E3398C-5D95-4580-A3E5-D587C96C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013325"/>
            <a:ext cx="3240088" cy="1223963"/>
          </a:xfrm>
          <a:prstGeom prst="wedgeRoundRectCallout">
            <a:avLst>
              <a:gd name="adj1" fmla="val -70185"/>
              <a:gd name="adj2" fmla="val -182556"/>
              <a:gd name="adj3" fmla="val 16667"/>
            </a:avLst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/>
              <a:t>Az ellentétes irányú, de közel egyenlő nagyságú erőhatások kiegyenlítik egymást.</a:t>
            </a:r>
          </a:p>
        </p:txBody>
      </p:sp>
      <p:sp>
        <p:nvSpPr>
          <p:cNvPr id="10250" name="Text Box 27">
            <a:extLst>
              <a:ext uri="{FF2B5EF4-FFF2-40B4-BE49-F238E27FC236}">
                <a16:creationId xmlns:a16="http://schemas.microsoft.com/office/drawing/2014/main" id="{89FEFD8D-34A6-480F-99A5-5BA28463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29225"/>
            <a:ext cx="4464050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fi-FI" sz="1400" b="1">
                <a:solidFill>
                  <a:srgbClr val="800000"/>
                </a:solidFill>
              </a:rPr>
              <a:t> Segédenergia nélküli </a:t>
            </a:r>
            <a:r>
              <a:rPr lang="fi-FI" altLang="fi-FI" sz="1400" b="1">
                <a:solidFill>
                  <a:srgbClr val="800000"/>
                </a:solidFill>
              </a:rPr>
              <a:t>h</a:t>
            </a:r>
            <a:r>
              <a:rPr lang="hu-HU" altLang="fi-FI" sz="1400" b="1">
                <a:solidFill>
                  <a:srgbClr val="800000"/>
                </a:solidFill>
              </a:rPr>
              <a:t>őmérséklet </a:t>
            </a:r>
            <a:r>
              <a:rPr lang="fi-FI" altLang="fi-FI" sz="1400" b="1">
                <a:solidFill>
                  <a:srgbClr val="800000"/>
                </a:solidFill>
              </a:rPr>
              <a:t>s</a:t>
            </a:r>
            <a:r>
              <a:rPr lang="hu-HU" altLang="fi-FI" sz="1400" b="1">
                <a:solidFill>
                  <a:srgbClr val="800000"/>
                </a:solidFill>
              </a:rPr>
              <a:t>zabályozóknál</a:t>
            </a:r>
          </a:p>
          <a:p>
            <a:pPr>
              <a:spcBef>
                <a:spcPct val="0"/>
              </a:spcBef>
            </a:pPr>
            <a:endParaRPr lang="hu-HU" altLang="fi-FI" sz="1400" b="1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fi-FI" sz="1400" b="1">
                <a:solidFill>
                  <a:srgbClr val="800000"/>
                </a:solidFill>
              </a:rPr>
              <a:t> Segédenergia nélküli nyomásszabályozók</a:t>
            </a:r>
            <a:r>
              <a:rPr lang="fi-FI" altLang="fi-FI" sz="1400" b="1">
                <a:solidFill>
                  <a:srgbClr val="800000"/>
                </a:solidFill>
              </a:rPr>
              <a:t>n</a:t>
            </a:r>
            <a:r>
              <a:rPr lang="hu-HU" altLang="fi-FI" sz="1400" b="1">
                <a:solidFill>
                  <a:srgbClr val="800000"/>
                </a:solidFill>
              </a:rPr>
              <a:t>ál</a:t>
            </a:r>
          </a:p>
          <a:p>
            <a:pPr>
              <a:spcBef>
                <a:spcPct val="0"/>
              </a:spcBef>
            </a:pPr>
            <a:endParaRPr lang="fi-FI" altLang="fi-FI" sz="1400" b="1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fi-FI" sz="1400" b="1">
                <a:solidFill>
                  <a:srgbClr val="800000"/>
                </a:solidFill>
              </a:rPr>
              <a:t> Motoros szelepeknél</a:t>
            </a:r>
            <a:endParaRPr lang="fi-FI" altLang="fi-FI" sz="1400" b="1">
              <a:solidFill>
                <a:srgbClr val="800000"/>
              </a:solidFill>
            </a:endParaRPr>
          </a:p>
        </p:txBody>
      </p:sp>
      <p:sp>
        <p:nvSpPr>
          <p:cNvPr id="10251" name="Text Box 28">
            <a:extLst>
              <a:ext uri="{FF2B5EF4-FFF2-40B4-BE49-F238E27FC236}">
                <a16:creationId xmlns:a16="http://schemas.microsoft.com/office/drawing/2014/main" id="{61F7AC6E-F71E-446E-955F-DE77994A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96975"/>
            <a:ext cx="15843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hu-HU" altLang="fi-FI" sz="1400" b="1">
                <a:solidFill>
                  <a:srgbClr val="800000"/>
                </a:solidFill>
              </a:rPr>
              <a:t> Maximális zárónyomás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fi-FI" sz="1400" b="1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fi-FI" sz="1400" b="1">
                <a:solidFill>
                  <a:srgbClr val="800000"/>
                </a:solidFill>
              </a:rPr>
              <a:t> Minimális állítóerő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fi-FI" sz="1400" b="1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fi-FI" sz="1400" b="1">
                <a:solidFill>
                  <a:srgbClr val="800000"/>
                </a:solidFill>
              </a:rPr>
              <a:t> Dinamikus hatások kiegyenlítése a szeleptesten belül</a:t>
            </a:r>
            <a:endParaRPr lang="fi-FI" altLang="fi-FI" sz="1400" b="1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F0971CA2-BF1B-E94A-A786-D5079D49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70" y="302092"/>
            <a:ext cx="7772400" cy="1298108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082DB338-EC1B-034F-93B0-65AD86901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071" y="2426308"/>
            <a:ext cx="3805518" cy="1655762"/>
          </a:xfrm>
        </p:spPr>
        <p:txBody>
          <a:bodyPr/>
          <a:lstStyle/>
          <a:p>
            <a:r>
              <a:rPr lang="hu-HU" dirty="0"/>
              <a:t>Kubinyi Antal</a:t>
            </a:r>
          </a:p>
          <a:p>
            <a:r>
              <a:rPr lang="hu-HU" dirty="0"/>
              <a:t>antal.kubinyi@danfoss.com</a:t>
            </a:r>
          </a:p>
        </p:txBody>
      </p:sp>
      <p:sp>
        <p:nvSpPr>
          <p:cNvPr id="9" name="Alcím 4">
            <a:extLst>
              <a:ext uri="{FF2B5EF4-FFF2-40B4-BE49-F238E27FC236}">
                <a16:creationId xmlns:a16="http://schemas.microsoft.com/office/drawing/2014/main" id="{CFB3832E-2916-CF4F-9AC2-9D186322699E}"/>
              </a:ext>
            </a:extLst>
          </p:cNvPr>
          <p:cNvSpPr txBox="1">
            <a:spLocks/>
          </p:cNvSpPr>
          <p:nvPr/>
        </p:nvSpPr>
        <p:spPr>
          <a:xfrm>
            <a:off x="2904565" y="6278422"/>
            <a:ext cx="5818093" cy="5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hlinkClick r:id="rId3"/>
              </a:rPr>
              <a:t>www.tavho.org/e-learning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45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ADF8-DD6C-4BCE-A98A-3CA0886F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Szabályozástechnika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DF412-B9F2-439F-988D-3CD9A700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2" y="1690689"/>
            <a:ext cx="8308975" cy="4285905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Szabályozás: Az irányítás olyan módszere, ahol egy paraméter előírt értéken tartását úgy végezzük, hogy a szabályozott jellemzőt mérjük, és ha az a kívánatos értéktől eltér, beavatkozunk.</a:t>
            </a:r>
          </a:p>
          <a:p>
            <a:r>
              <a:rPr lang="hu-HU" dirty="0"/>
              <a:t>Visszacsatolás: A kimenő jelet egy különbségképző elemen keresztül visszavezetjük a beavatkozó szerv bemenetére.</a:t>
            </a:r>
          </a:p>
          <a:p>
            <a:r>
              <a:rPr lang="hu-HU" dirty="0"/>
              <a:t>Miért alkalmazzuk?</a:t>
            </a:r>
          </a:p>
          <a:p>
            <a:r>
              <a:rPr lang="hu-HU" dirty="0"/>
              <a:t>   - Instabil rendszerek stabilizálására</a:t>
            </a:r>
          </a:p>
          <a:p>
            <a:r>
              <a:rPr lang="hu-HU" dirty="0"/>
              <a:t>   - Külső zavaró hatások csökkentésére</a:t>
            </a:r>
          </a:p>
          <a:p>
            <a:r>
              <a:rPr lang="hu-HU" dirty="0"/>
              <a:t>   - Egy jól megtervezett visszacsatolás még bizonytalan rendszermodellel együtt is működőképes lehet.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442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C77B-3807-4DA2-9479-C51645BE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Szabályozástechnika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0A51-46C1-4E2A-9C65-ED2F1612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2" y="2170997"/>
            <a:ext cx="8308975" cy="3956426"/>
          </a:xfrm>
        </p:spPr>
        <p:txBody>
          <a:bodyPr>
            <a:normAutofit/>
          </a:bodyPr>
          <a:lstStyle/>
          <a:p>
            <a:r>
              <a:rPr lang="hu-HU" dirty="0"/>
              <a:t>Arányos tag (</a:t>
            </a:r>
            <a:r>
              <a:rPr lang="hu-HU" dirty="0" err="1"/>
              <a:t>Proportional</a:t>
            </a:r>
            <a:r>
              <a:rPr lang="hu-HU" dirty="0"/>
              <a:t>): A kimenetén a bemeneti jellel arányos jel jelenik meg.</a:t>
            </a:r>
          </a:p>
          <a:p>
            <a:r>
              <a:rPr lang="hu-HU" dirty="0"/>
              <a:t>Integráló tag (</a:t>
            </a:r>
            <a:r>
              <a:rPr lang="hu-HU" dirty="0" err="1"/>
              <a:t>Integral</a:t>
            </a:r>
            <a:r>
              <a:rPr lang="hu-HU" dirty="0"/>
              <a:t>): A kimenetén a bemeneti jel idő szerinti integráljával arányos jel jelenik meg. 	 0 hibával dolgozik</a:t>
            </a:r>
          </a:p>
          <a:p>
            <a:r>
              <a:rPr lang="hu-HU" dirty="0"/>
              <a:t>Deriváló tag (</a:t>
            </a:r>
            <a:r>
              <a:rPr lang="hu-HU" dirty="0" err="1"/>
              <a:t>Derivative</a:t>
            </a:r>
            <a:r>
              <a:rPr lang="hu-HU" dirty="0"/>
              <a:t>): A kimenetén a bemeneti jel idő szerinti deriváltjával arányos jel jelenik meg. Csökkenti a túllengéseket és a beállási időt.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139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0A4F-1660-47BB-9D64-BAE621A8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Szabályozástechnika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21DC-711E-4CA6-BDD7-CC192D76F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7580"/>
            <a:ext cx="8308975" cy="4660900"/>
          </a:xfrm>
        </p:spPr>
        <p:txBody>
          <a:bodyPr/>
          <a:lstStyle/>
          <a:p>
            <a:r>
              <a:rPr lang="hu-HU" dirty="0"/>
              <a:t>PI-Arányos Integráló szabályozás.: Csökkenti a statikus hibát, de lassan állítható be a kívánt érték.</a:t>
            </a:r>
          </a:p>
          <a:p>
            <a:r>
              <a:rPr lang="hu-HU" dirty="0"/>
              <a:t>PD-Arányos deriváló szabályozás.: Gyors de pontatlan szabályozás</a:t>
            </a:r>
          </a:p>
          <a:p>
            <a:r>
              <a:rPr lang="hu-HU" dirty="0"/>
              <a:t>PID-Arányos Integráló Deriváló szabályozó.: Megfelelően kiválasztott és beállított PID egyesíti a PD és PI szabályozók előnyeit</a:t>
            </a:r>
          </a:p>
        </p:txBody>
      </p:sp>
    </p:spTree>
    <p:extLst>
      <p:ext uri="{BB962C8B-B14F-4D97-AF65-F5344CB8AC3E}">
        <p14:creationId xmlns:p14="http://schemas.microsoft.com/office/powerpoint/2010/main" val="7058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719604" y="3558887"/>
            <a:ext cx="2573989" cy="1485899"/>
            <a:chOff x="2608205" y="168271"/>
            <a:chExt cx="4568453" cy="2599305"/>
          </a:xfrm>
        </p:grpSpPr>
        <p:pic>
          <p:nvPicPr>
            <p:cNvPr id="48" name="Picture 3" descr="C:\Users\SICO0011\AppData\Local\Microsoft\Windows\Temporary Internet Files\Content.IE5\68ZSO12O\MC90029090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837" y="1624638"/>
              <a:ext cx="568199" cy="68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Group 48"/>
            <p:cNvGrpSpPr/>
            <p:nvPr/>
          </p:nvGrpSpPr>
          <p:grpSpPr>
            <a:xfrm rot="20865414">
              <a:off x="2608205" y="1567426"/>
              <a:ext cx="4292600" cy="444500"/>
              <a:chOff x="2451100" y="2832100"/>
              <a:chExt cx="4292600" cy="4445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451100" y="3111500"/>
                <a:ext cx="4292600" cy="1651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9944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1750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</p:grpSp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093" y="168271"/>
              <a:ext cx="1404565" cy="1686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Oval 5"/>
            <p:cNvSpPr/>
            <p:nvPr/>
          </p:nvSpPr>
          <p:spPr>
            <a:xfrm>
              <a:off x="4296583" y="2041548"/>
              <a:ext cx="568694" cy="726028"/>
            </a:xfrm>
            <a:custGeom>
              <a:avLst/>
              <a:gdLst>
                <a:gd name="connsiteX0" fmla="*/ 0 w 558800"/>
                <a:gd name="connsiteY0" fmla="*/ 440789 h 881577"/>
                <a:gd name="connsiteX1" fmla="*/ 279400 w 558800"/>
                <a:gd name="connsiteY1" fmla="*/ 0 h 881577"/>
                <a:gd name="connsiteX2" fmla="*/ 558800 w 558800"/>
                <a:gd name="connsiteY2" fmla="*/ 440789 h 881577"/>
                <a:gd name="connsiteX3" fmla="*/ 279400 w 558800"/>
                <a:gd name="connsiteY3" fmla="*/ 881578 h 881577"/>
                <a:gd name="connsiteX4" fmla="*/ 0 w 558800"/>
                <a:gd name="connsiteY4" fmla="*/ 440789 h 881577"/>
                <a:gd name="connsiteX0" fmla="*/ 0 w 558800"/>
                <a:gd name="connsiteY0" fmla="*/ 440789 h 548031"/>
                <a:gd name="connsiteX1" fmla="*/ 279400 w 558800"/>
                <a:gd name="connsiteY1" fmla="*/ 0 h 548031"/>
                <a:gd name="connsiteX2" fmla="*/ 558800 w 558800"/>
                <a:gd name="connsiteY2" fmla="*/ 440789 h 548031"/>
                <a:gd name="connsiteX3" fmla="*/ 279400 w 558800"/>
                <a:gd name="connsiteY3" fmla="*/ 437078 h 548031"/>
                <a:gd name="connsiteX4" fmla="*/ 0 w 558800"/>
                <a:gd name="connsiteY4" fmla="*/ 440789 h 548031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469716"/>
                <a:gd name="connsiteX1" fmla="*/ 284347 w 568694"/>
                <a:gd name="connsiteY1" fmla="*/ 0 h 469716"/>
                <a:gd name="connsiteX2" fmla="*/ 563747 w 568694"/>
                <a:gd name="connsiteY2" fmla="*/ 440789 h 469716"/>
                <a:gd name="connsiteX3" fmla="*/ 284347 w 568694"/>
                <a:gd name="connsiteY3" fmla="*/ 437078 h 469716"/>
                <a:gd name="connsiteX4" fmla="*/ 4947 w 568694"/>
                <a:gd name="connsiteY4" fmla="*/ 440789 h 4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94" h="469716">
                  <a:moveTo>
                    <a:pt x="4947" y="440789"/>
                  </a:moveTo>
                  <a:cubicBezTo>
                    <a:pt x="4947" y="367943"/>
                    <a:pt x="130039" y="0"/>
                    <a:pt x="284347" y="0"/>
                  </a:cubicBezTo>
                  <a:cubicBezTo>
                    <a:pt x="438655" y="0"/>
                    <a:pt x="563747" y="197348"/>
                    <a:pt x="563747" y="440789"/>
                  </a:cubicBezTo>
                  <a:cubicBezTo>
                    <a:pt x="563747" y="493730"/>
                    <a:pt x="629155" y="449778"/>
                    <a:pt x="284347" y="437078"/>
                  </a:cubicBezTo>
                  <a:cubicBezTo>
                    <a:pt x="-60461" y="424378"/>
                    <a:pt x="4947" y="513635"/>
                    <a:pt x="4947" y="440789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E60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97427" y="3950626"/>
            <a:ext cx="2573989" cy="1068760"/>
            <a:chOff x="5297427" y="3950626"/>
            <a:chExt cx="2573989" cy="1068760"/>
          </a:xfrm>
        </p:grpSpPr>
        <p:pic>
          <p:nvPicPr>
            <p:cNvPr id="69" name="Picture 3" descr="C:\Users\SICO0011\AppData\Local\Microsoft\Windows\Temporary Internet Files\Content.IE5\68ZSO12O\MC900290903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01899">
              <a:off x="5417565" y="3985424"/>
              <a:ext cx="320139" cy="39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0" name="Group 69"/>
            <p:cNvGrpSpPr/>
            <p:nvPr/>
          </p:nvGrpSpPr>
          <p:grpSpPr>
            <a:xfrm rot="667313">
              <a:off x="5297427" y="4358717"/>
              <a:ext cx="2418566" cy="254100"/>
              <a:chOff x="2451100" y="2832100"/>
              <a:chExt cx="4292600" cy="4445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451100" y="3111500"/>
                <a:ext cx="4292600" cy="1651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9944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1750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</p:grpSp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046" y="3950626"/>
              <a:ext cx="791370" cy="96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Oval 5"/>
            <p:cNvSpPr/>
            <p:nvPr/>
          </p:nvSpPr>
          <p:spPr>
            <a:xfrm>
              <a:off x="6248704" y="4604350"/>
              <a:ext cx="320417" cy="415036"/>
            </a:xfrm>
            <a:custGeom>
              <a:avLst/>
              <a:gdLst>
                <a:gd name="connsiteX0" fmla="*/ 0 w 558800"/>
                <a:gd name="connsiteY0" fmla="*/ 440789 h 881577"/>
                <a:gd name="connsiteX1" fmla="*/ 279400 w 558800"/>
                <a:gd name="connsiteY1" fmla="*/ 0 h 881577"/>
                <a:gd name="connsiteX2" fmla="*/ 558800 w 558800"/>
                <a:gd name="connsiteY2" fmla="*/ 440789 h 881577"/>
                <a:gd name="connsiteX3" fmla="*/ 279400 w 558800"/>
                <a:gd name="connsiteY3" fmla="*/ 881578 h 881577"/>
                <a:gd name="connsiteX4" fmla="*/ 0 w 558800"/>
                <a:gd name="connsiteY4" fmla="*/ 440789 h 881577"/>
                <a:gd name="connsiteX0" fmla="*/ 0 w 558800"/>
                <a:gd name="connsiteY0" fmla="*/ 440789 h 548031"/>
                <a:gd name="connsiteX1" fmla="*/ 279400 w 558800"/>
                <a:gd name="connsiteY1" fmla="*/ 0 h 548031"/>
                <a:gd name="connsiteX2" fmla="*/ 558800 w 558800"/>
                <a:gd name="connsiteY2" fmla="*/ 440789 h 548031"/>
                <a:gd name="connsiteX3" fmla="*/ 279400 w 558800"/>
                <a:gd name="connsiteY3" fmla="*/ 437078 h 548031"/>
                <a:gd name="connsiteX4" fmla="*/ 0 w 558800"/>
                <a:gd name="connsiteY4" fmla="*/ 440789 h 548031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469716"/>
                <a:gd name="connsiteX1" fmla="*/ 284347 w 568694"/>
                <a:gd name="connsiteY1" fmla="*/ 0 h 469716"/>
                <a:gd name="connsiteX2" fmla="*/ 563747 w 568694"/>
                <a:gd name="connsiteY2" fmla="*/ 440789 h 469716"/>
                <a:gd name="connsiteX3" fmla="*/ 284347 w 568694"/>
                <a:gd name="connsiteY3" fmla="*/ 437078 h 469716"/>
                <a:gd name="connsiteX4" fmla="*/ 4947 w 568694"/>
                <a:gd name="connsiteY4" fmla="*/ 440789 h 4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94" h="469716">
                  <a:moveTo>
                    <a:pt x="4947" y="440789"/>
                  </a:moveTo>
                  <a:cubicBezTo>
                    <a:pt x="4947" y="367943"/>
                    <a:pt x="130039" y="0"/>
                    <a:pt x="284347" y="0"/>
                  </a:cubicBezTo>
                  <a:cubicBezTo>
                    <a:pt x="438655" y="0"/>
                    <a:pt x="563747" y="197348"/>
                    <a:pt x="563747" y="440789"/>
                  </a:cubicBezTo>
                  <a:cubicBezTo>
                    <a:pt x="563747" y="493730"/>
                    <a:pt x="629155" y="449778"/>
                    <a:pt x="284347" y="437078"/>
                  </a:cubicBezTo>
                  <a:cubicBezTo>
                    <a:pt x="-60461" y="424378"/>
                    <a:pt x="4947" y="513635"/>
                    <a:pt x="4947" y="440789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E60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</p:grpSp>
      <p:graphicFrame>
        <p:nvGraphicFramePr>
          <p:cNvPr id="33" name="Chart 32"/>
          <p:cNvGraphicFramePr>
            <a:graphicFrameLocks/>
          </p:cNvGraphicFramePr>
          <p:nvPr>
            <p:extLst/>
          </p:nvPr>
        </p:nvGraphicFramePr>
        <p:xfrm>
          <a:off x="2324100" y="1590675"/>
          <a:ext cx="448310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Motoros szabályozó szelep méretezési állapotban</a:t>
            </a:r>
            <a:endParaRPr lang="sl-SI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5864" y="4540826"/>
            <a:ext cx="8645236" cy="0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6189" y="4301837"/>
            <a:ext cx="0" cy="436419"/>
          </a:xfrm>
          <a:prstGeom prst="straightConnector1">
            <a:avLst/>
          </a:prstGeom>
          <a:ln w="317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379839" y="4402326"/>
            <a:ext cx="12979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dirty="0"/>
              <a:t>Szabályozó</a:t>
            </a:r>
            <a:endParaRPr lang="sl-SI" dirty="0" err="1"/>
          </a:p>
        </p:txBody>
      </p:sp>
      <p:grpSp>
        <p:nvGrpSpPr>
          <p:cNvPr id="9" name="Group 8"/>
          <p:cNvGrpSpPr/>
          <p:nvPr/>
        </p:nvGrpSpPr>
        <p:grpSpPr>
          <a:xfrm>
            <a:off x="8676411" y="3242010"/>
            <a:ext cx="342767" cy="2597634"/>
            <a:chOff x="8676411" y="3242010"/>
            <a:chExt cx="342767" cy="2597634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8676411" y="4301837"/>
              <a:ext cx="0" cy="436419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5400000">
              <a:off x="7581862" y="4402327"/>
              <a:ext cx="25976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u-HU" dirty="0"/>
                <a:t>Térfogatáram változás</a:t>
              </a:r>
              <a:endParaRPr lang="sl-SI" dirty="0" err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59656" y="2532674"/>
            <a:ext cx="2530155" cy="1876467"/>
            <a:chOff x="1659656" y="2532674"/>
            <a:chExt cx="2530155" cy="1876467"/>
          </a:xfrm>
        </p:grpSpPr>
        <p:sp>
          <p:nvSpPr>
            <p:cNvPr id="20" name="Up Arrow 19"/>
            <p:cNvSpPr/>
            <p:nvPr/>
          </p:nvSpPr>
          <p:spPr>
            <a:xfrm rot="12718081">
              <a:off x="2219830" y="2905527"/>
              <a:ext cx="202220" cy="1503614"/>
            </a:xfrm>
            <a:prstGeom prst="upArrow">
              <a:avLst/>
            </a:prstGeom>
            <a:solidFill>
              <a:srgbClr val="E60A11"/>
            </a:solidFill>
            <a:ln w="9525">
              <a:solidFill>
                <a:srgbClr val="E60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sp>
          <p:nvSpPr>
            <p:cNvPr id="42" name="TextBox 41"/>
            <p:cNvSpPr txBox="1"/>
            <p:nvPr/>
          </p:nvSpPr>
          <p:spPr>
            <a:xfrm rot="1572635">
              <a:off x="1659656" y="2532674"/>
              <a:ext cx="253015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dirty="0"/>
                <a:t>Tervezett</a:t>
              </a:r>
            </a:p>
            <a:p>
              <a:pPr algn="ctr"/>
              <a:r>
                <a:rPr lang="hu-HU" dirty="0"/>
                <a:t>nyomáskülönbség</a:t>
              </a:r>
              <a:endParaRPr lang="sl-SI" dirty="0" err="1"/>
            </a:p>
          </p:txBody>
        </p:sp>
      </p:grpSp>
      <p:grpSp>
        <p:nvGrpSpPr>
          <p:cNvPr id="8200" name="Group 8199"/>
          <p:cNvGrpSpPr/>
          <p:nvPr/>
        </p:nvGrpSpPr>
        <p:grpSpPr>
          <a:xfrm>
            <a:off x="888439" y="3732359"/>
            <a:ext cx="910309" cy="1226928"/>
            <a:chOff x="888439" y="3732359"/>
            <a:chExt cx="910309" cy="1226928"/>
          </a:xfrm>
        </p:grpSpPr>
        <p:cxnSp>
          <p:nvCxnSpPr>
            <p:cNvPr id="4" name="Straight Connector 3"/>
            <p:cNvCxnSpPr>
              <a:stCxn id="11" idx="3"/>
            </p:cNvCxnSpPr>
            <p:nvPr/>
          </p:nvCxnSpPr>
          <p:spPr>
            <a:xfrm flipH="1">
              <a:off x="1074579" y="3950626"/>
              <a:ext cx="470476" cy="2302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463130" y="4003803"/>
              <a:ext cx="180166" cy="3540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643295" y="4357860"/>
              <a:ext cx="155453" cy="1889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 rot="1905238">
              <a:off x="1565013" y="3732359"/>
              <a:ext cx="197064" cy="318416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74579" y="4194580"/>
              <a:ext cx="273676" cy="304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147782" y="4498939"/>
              <a:ext cx="200473" cy="4603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74579" y="4194580"/>
              <a:ext cx="134089" cy="4191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88439" y="4627094"/>
              <a:ext cx="320229" cy="3321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888440" y="4959287"/>
              <a:ext cx="16011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167613" y="4959287"/>
              <a:ext cx="16011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1463130" y="4003803"/>
              <a:ext cx="122688" cy="476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1585818" y="4480303"/>
              <a:ext cx="155453" cy="1889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716525" y="3351358"/>
            <a:ext cx="615269" cy="1744905"/>
            <a:chOff x="-1422400" y="2343335"/>
            <a:chExt cx="951640" cy="2714220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-1134496" y="2675930"/>
              <a:ext cx="226446" cy="11921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-927100" y="2857500"/>
              <a:ext cx="215900" cy="53153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-711200" y="3389033"/>
              <a:ext cx="240440" cy="2939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 rot="1905238">
              <a:off x="-883080" y="2343335"/>
              <a:ext cx="304800" cy="4953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-1134496" y="3868045"/>
              <a:ext cx="423296" cy="47343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-1021273" y="4341478"/>
              <a:ext cx="310073" cy="7160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-1134496" y="3868045"/>
              <a:ext cx="207396" cy="6520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-1422400" y="4540825"/>
              <a:ext cx="495300" cy="5167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-1422399" y="5057555"/>
              <a:ext cx="24764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-990600" y="5057555"/>
              <a:ext cx="24764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-927100" y="2881770"/>
              <a:ext cx="127000" cy="6977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-800100" y="3579494"/>
              <a:ext cx="240440" cy="2939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1772816" y="4852858"/>
            <a:ext cx="168555" cy="7534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32083" y="5337739"/>
            <a:ext cx="1115703" cy="268530"/>
          </a:xfrm>
          <a:prstGeom prst="line">
            <a:avLst/>
          </a:prstGeom>
          <a:ln>
            <a:solidFill>
              <a:srgbClr val="00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787136">
            <a:off x="1919759" y="5413630"/>
            <a:ext cx="125354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Max </a:t>
            </a:r>
            <a:r>
              <a:rPr lang="hu-HU" sz="1100" dirty="0"/>
              <a:t>szelep</a:t>
            </a:r>
            <a:r>
              <a:rPr lang="en-US" sz="1100" dirty="0"/>
              <a:t> </a:t>
            </a:r>
            <a:r>
              <a:rPr lang="hu-HU" sz="1100" dirty="0"/>
              <a:t>nyitás</a:t>
            </a:r>
            <a:endParaRPr lang="en-US" sz="1100" dirty="0"/>
          </a:p>
          <a:p>
            <a:pPr algn="ctr"/>
            <a:r>
              <a:rPr lang="en-US" sz="1100" dirty="0"/>
              <a:t>(</a:t>
            </a:r>
            <a:r>
              <a:rPr lang="hu-HU" sz="1100" dirty="0" err="1"/>
              <a:t>pl</a:t>
            </a:r>
            <a:r>
              <a:rPr lang="en-US" sz="1100" dirty="0"/>
              <a:t>. 100%)</a:t>
            </a:r>
            <a:endParaRPr lang="sl-SI" sz="1100" dirty="0" err="1"/>
          </a:p>
        </p:txBody>
      </p:sp>
      <p:cxnSp>
        <p:nvCxnSpPr>
          <p:cNvPr id="77" name="Straight Connector 76"/>
          <p:cNvCxnSpPr/>
          <p:nvPr/>
        </p:nvCxnSpPr>
        <p:spPr>
          <a:xfrm>
            <a:off x="2852101" y="4635914"/>
            <a:ext cx="165907" cy="741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5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27916" y="3185897"/>
            <a:ext cx="2023005" cy="1753486"/>
            <a:chOff x="1627916" y="3185897"/>
            <a:chExt cx="2023005" cy="1753486"/>
          </a:xfrm>
        </p:grpSpPr>
        <p:grpSp>
          <p:nvGrpSpPr>
            <p:cNvPr id="50" name="Group 49"/>
            <p:cNvGrpSpPr/>
            <p:nvPr/>
          </p:nvGrpSpPr>
          <p:grpSpPr>
            <a:xfrm rot="19419520">
              <a:off x="1646130" y="4116784"/>
              <a:ext cx="2004791" cy="207597"/>
              <a:chOff x="2451100" y="2832100"/>
              <a:chExt cx="4292600" cy="4445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2451100" y="3111500"/>
                <a:ext cx="4292600" cy="1651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9944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1750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</p:grpSp>
        <p:sp>
          <p:nvSpPr>
            <p:cNvPr id="51" name="Oval 5"/>
            <p:cNvSpPr/>
            <p:nvPr/>
          </p:nvSpPr>
          <p:spPr>
            <a:xfrm>
              <a:off x="2198801" y="4600303"/>
              <a:ext cx="265600" cy="339080"/>
            </a:xfrm>
            <a:custGeom>
              <a:avLst/>
              <a:gdLst>
                <a:gd name="connsiteX0" fmla="*/ 0 w 558800"/>
                <a:gd name="connsiteY0" fmla="*/ 440789 h 881577"/>
                <a:gd name="connsiteX1" fmla="*/ 279400 w 558800"/>
                <a:gd name="connsiteY1" fmla="*/ 0 h 881577"/>
                <a:gd name="connsiteX2" fmla="*/ 558800 w 558800"/>
                <a:gd name="connsiteY2" fmla="*/ 440789 h 881577"/>
                <a:gd name="connsiteX3" fmla="*/ 279400 w 558800"/>
                <a:gd name="connsiteY3" fmla="*/ 881578 h 881577"/>
                <a:gd name="connsiteX4" fmla="*/ 0 w 558800"/>
                <a:gd name="connsiteY4" fmla="*/ 440789 h 881577"/>
                <a:gd name="connsiteX0" fmla="*/ 0 w 558800"/>
                <a:gd name="connsiteY0" fmla="*/ 440789 h 548031"/>
                <a:gd name="connsiteX1" fmla="*/ 279400 w 558800"/>
                <a:gd name="connsiteY1" fmla="*/ 0 h 548031"/>
                <a:gd name="connsiteX2" fmla="*/ 558800 w 558800"/>
                <a:gd name="connsiteY2" fmla="*/ 440789 h 548031"/>
                <a:gd name="connsiteX3" fmla="*/ 279400 w 558800"/>
                <a:gd name="connsiteY3" fmla="*/ 437078 h 548031"/>
                <a:gd name="connsiteX4" fmla="*/ 0 w 558800"/>
                <a:gd name="connsiteY4" fmla="*/ 440789 h 548031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469716"/>
                <a:gd name="connsiteX1" fmla="*/ 284347 w 568694"/>
                <a:gd name="connsiteY1" fmla="*/ 0 h 469716"/>
                <a:gd name="connsiteX2" fmla="*/ 563747 w 568694"/>
                <a:gd name="connsiteY2" fmla="*/ 440789 h 469716"/>
                <a:gd name="connsiteX3" fmla="*/ 284347 w 568694"/>
                <a:gd name="connsiteY3" fmla="*/ 437078 h 469716"/>
                <a:gd name="connsiteX4" fmla="*/ 4947 w 568694"/>
                <a:gd name="connsiteY4" fmla="*/ 440789 h 4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94" h="469716">
                  <a:moveTo>
                    <a:pt x="4947" y="440789"/>
                  </a:moveTo>
                  <a:cubicBezTo>
                    <a:pt x="4947" y="367943"/>
                    <a:pt x="130039" y="0"/>
                    <a:pt x="284347" y="0"/>
                  </a:cubicBezTo>
                  <a:cubicBezTo>
                    <a:pt x="438655" y="0"/>
                    <a:pt x="563747" y="197348"/>
                    <a:pt x="563747" y="440789"/>
                  </a:cubicBezTo>
                  <a:cubicBezTo>
                    <a:pt x="563747" y="493730"/>
                    <a:pt x="629155" y="449778"/>
                    <a:pt x="284347" y="437078"/>
                  </a:cubicBezTo>
                  <a:cubicBezTo>
                    <a:pt x="-60461" y="424378"/>
                    <a:pt x="4947" y="513635"/>
                    <a:pt x="4947" y="440789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E60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378" y="3185897"/>
              <a:ext cx="635604" cy="76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" descr="C:\Users\SICO0011\AppData\Local\Microsoft\Windows\Temporary Internet Files\Content.IE5\68ZSO12O\MC90029090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5662">
              <a:off x="1627916" y="4116840"/>
              <a:ext cx="524108" cy="63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105163" y="3703621"/>
            <a:ext cx="2059095" cy="1664385"/>
            <a:chOff x="5219463" y="3703621"/>
            <a:chExt cx="2059095" cy="1664385"/>
          </a:xfrm>
        </p:grpSpPr>
        <p:grpSp>
          <p:nvGrpSpPr>
            <p:cNvPr id="58" name="Group 57"/>
            <p:cNvGrpSpPr/>
            <p:nvPr/>
          </p:nvGrpSpPr>
          <p:grpSpPr>
            <a:xfrm rot="2199910">
              <a:off x="5219463" y="4573984"/>
              <a:ext cx="2004791" cy="207597"/>
              <a:chOff x="2451100" y="2832100"/>
              <a:chExt cx="4292600" cy="4445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451100" y="3111500"/>
                <a:ext cx="4292600" cy="1651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9944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175000" y="2832100"/>
                <a:ext cx="88900" cy="36195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E60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 noProof="0" dirty="0" err="1"/>
              </a:p>
            </p:txBody>
          </p:sp>
        </p:grpSp>
        <p:sp>
          <p:nvSpPr>
            <p:cNvPr id="59" name="Oval 5"/>
            <p:cNvSpPr/>
            <p:nvPr/>
          </p:nvSpPr>
          <p:spPr>
            <a:xfrm>
              <a:off x="5708634" y="4562203"/>
              <a:ext cx="265600" cy="339080"/>
            </a:xfrm>
            <a:custGeom>
              <a:avLst/>
              <a:gdLst>
                <a:gd name="connsiteX0" fmla="*/ 0 w 558800"/>
                <a:gd name="connsiteY0" fmla="*/ 440789 h 881577"/>
                <a:gd name="connsiteX1" fmla="*/ 279400 w 558800"/>
                <a:gd name="connsiteY1" fmla="*/ 0 h 881577"/>
                <a:gd name="connsiteX2" fmla="*/ 558800 w 558800"/>
                <a:gd name="connsiteY2" fmla="*/ 440789 h 881577"/>
                <a:gd name="connsiteX3" fmla="*/ 279400 w 558800"/>
                <a:gd name="connsiteY3" fmla="*/ 881578 h 881577"/>
                <a:gd name="connsiteX4" fmla="*/ 0 w 558800"/>
                <a:gd name="connsiteY4" fmla="*/ 440789 h 881577"/>
                <a:gd name="connsiteX0" fmla="*/ 0 w 558800"/>
                <a:gd name="connsiteY0" fmla="*/ 440789 h 548031"/>
                <a:gd name="connsiteX1" fmla="*/ 279400 w 558800"/>
                <a:gd name="connsiteY1" fmla="*/ 0 h 548031"/>
                <a:gd name="connsiteX2" fmla="*/ 558800 w 558800"/>
                <a:gd name="connsiteY2" fmla="*/ 440789 h 548031"/>
                <a:gd name="connsiteX3" fmla="*/ 279400 w 558800"/>
                <a:gd name="connsiteY3" fmla="*/ 437078 h 548031"/>
                <a:gd name="connsiteX4" fmla="*/ 0 w 558800"/>
                <a:gd name="connsiteY4" fmla="*/ 440789 h 548031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550865"/>
                <a:gd name="connsiteX1" fmla="*/ 284347 w 568694"/>
                <a:gd name="connsiteY1" fmla="*/ 0 h 550865"/>
                <a:gd name="connsiteX2" fmla="*/ 563747 w 568694"/>
                <a:gd name="connsiteY2" fmla="*/ 440789 h 550865"/>
                <a:gd name="connsiteX3" fmla="*/ 284347 w 568694"/>
                <a:gd name="connsiteY3" fmla="*/ 437078 h 550865"/>
                <a:gd name="connsiteX4" fmla="*/ 4947 w 568694"/>
                <a:gd name="connsiteY4" fmla="*/ 440789 h 550865"/>
                <a:gd name="connsiteX0" fmla="*/ 4947 w 568694"/>
                <a:gd name="connsiteY0" fmla="*/ 440789 h 469716"/>
                <a:gd name="connsiteX1" fmla="*/ 284347 w 568694"/>
                <a:gd name="connsiteY1" fmla="*/ 0 h 469716"/>
                <a:gd name="connsiteX2" fmla="*/ 563747 w 568694"/>
                <a:gd name="connsiteY2" fmla="*/ 440789 h 469716"/>
                <a:gd name="connsiteX3" fmla="*/ 284347 w 568694"/>
                <a:gd name="connsiteY3" fmla="*/ 437078 h 469716"/>
                <a:gd name="connsiteX4" fmla="*/ 4947 w 568694"/>
                <a:gd name="connsiteY4" fmla="*/ 440789 h 46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694" h="469716">
                  <a:moveTo>
                    <a:pt x="4947" y="440789"/>
                  </a:moveTo>
                  <a:cubicBezTo>
                    <a:pt x="4947" y="367943"/>
                    <a:pt x="130039" y="0"/>
                    <a:pt x="284347" y="0"/>
                  </a:cubicBezTo>
                  <a:cubicBezTo>
                    <a:pt x="438655" y="0"/>
                    <a:pt x="563747" y="197348"/>
                    <a:pt x="563747" y="440789"/>
                  </a:cubicBezTo>
                  <a:cubicBezTo>
                    <a:pt x="563747" y="493730"/>
                    <a:pt x="629155" y="449778"/>
                    <a:pt x="284347" y="437078"/>
                  </a:cubicBezTo>
                  <a:cubicBezTo>
                    <a:pt x="-60461" y="424378"/>
                    <a:pt x="4947" y="513635"/>
                    <a:pt x="4947" y="440789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E60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2954" y="4604597"/>
              <a:ext cx="635604" cy="76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" descr="C:\Users\SICO0011\AppData\Local\Microsoft\Windows\Temporary Internet Files\Content.IE5\68ZSO12O\MC90029090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36052">
              <a:off x="5446580" y="3650369"/>
              <a:ext cx="524108" cy="63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0" name="Chart 29"/>
          <p:cNvGraphicFramePr>
            <a:graphicFrameLocks/>
          </p:cNvGraphicFramePr>
          <p:nvPr>
            <p:extLst/>
          </p:nvPr>
        </p:nvGraphicFramePr>
        <p:xfrm>
          <a:off x="2127162" y="2408464"/>
          <a:ext cx="5295901" cy="378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73" y="365126"/>
            <a:ext cx="8506500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Motoros szabályozószelep a gyakorlatban nagyobb nyomáskülönbségnél.</a:t>
            </a:r>
            <a:endParaRPr lang="sl-SI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5864" y="4540826"/>
            <a:ext cx="8645236" cy="0"/>
          </a:xfrm>
          <a:prstGeom prst="line">
            <a:avLst/>
          </a:prstGeom>
          <a:ln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84433" y="4246789"/>
            <a:ext cx="0" cy="584986"/>
          </a:xfrm>
          <a:prstGeom prst="straightConnector1">
            <a:avLst/>
          </a:prstGeom>
          <a:ln w="317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-871060" y="4402326"/>
            <a:ext cx="233692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dirty="0"/>
              <a:t>Azonos beavatkozás</a:t>
            </a:r>
            <a:endParaRPr lang="sl-SI" dirty="0" err="1"/>
          </a:p>
        </p:txBody>
      </p:sp>
      <p:grpSp>
        <p:nvGrpSpPr>
          <p:cNvPr id="9" name="Group 8"/>
          <p:cNvGrpSpPr/>
          <p:nvPr/>
        </p:nvGrpSpPr>
        <p:grpSpPr>
          <a:xfrm>
            <a:off x="8742176" y="3242010"/>
            <a:ext cx="277005" cy="2597634"/>
            <a:chOff x="8742176" y="3242010"/>
            <a:chExt cx="277005" cy="259763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742176" y="3439390"/>
              <a:ext cx="0" cy="2119393"/>
            </a:xfrm>
            <a:prstGeom prst="straightConnector1">
              <a:avLst/>
            </a:prstGeom>
            <a:ln w="31750">
              <a:solidFill>
                <a:srgbClr val="0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5400000">
              <a:off x="7581865" y="4402327"/>
              <a:ext cx="259763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hu-HU" dirty="0"/>
                <a:t>Térfogatáram változás</a:t>
              </a:r>
              <a:endParaRPr lang="sl-SI" dirty="0" err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0400" y="2238399"/>
            <a:ext cx="2078005" cy="1925495"/>
            <a:chOff x="1960400" y="2238399"/>
            <a:chExt cx="2078005" cy="1925495"/>
          </a:xfrm>
        </p:grpSpPr>
        <p:sp>
          <p:nvSpPr>
            <p:cNvPr id="37" name="TextBox 36"/>
            <p:cNvSpPr txBox="1"/>
            <p:nvPr/>
          </p:nvSpPr>
          <p:spPr>
            <a:xfrm rot="1187901">
              <a:off x="1960400" y="2238399"/>
              <a:ext cx="207800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hu-HU" dirty="0"/>
                <a:t>Megnőtt </a:t>
              </a:r>
            </a:p>
            <a:p>
              <a:pPr algn="ctr"/>
              <a:r>
                <a:rPr lang="hu-HU" dirty="0"/>
                <a:t>nyomáskülönbség</a:t>
              </a:r>
              <a:endParaRPr lang="sl-SI" dirty="0" err="1"/>
            </a:p>
          </p:txBody>
        </p:sp>
        <p:sp>
          <p:nvSpPr>
            <p:cNvPr id="38" name="Up Arrow 37"/>
            <p:cNvSpPr/>
            <p:nvPr/>
          </p:nvSpPr>
          <p:spPr>
            <a:xfrm rot="12732099">
              <a:off x="2247217" y="2640691"/>
              <a:ext cx="202220" cy="1523203"/>
            </a:xfrm>
            <a:prstGeom prst="upArrow">
              <a:avLst/>
            </a:prstGeom>
            <a:solidFill>
              <a:srgbClr val="E60A11"/>
            </a:solidFill>
            <a:ln w="9525">
              <a:solidFill>
                <a:srgbClr val="E60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39" y="3732359"/>
            <a:ext cx="910309" cy="1226928"/>
            <a:chOff x="888439" y="3732359"/>
            <a:chExt cx="910309" cy="1226928"/>
          </a:xfrm>
        </p:grpSpPr>
        <p:cxnSp>
          <p:nvCxnSpPr>
            <p:cNvPr id="16" name="Straight Connector 15"/>
            <p:cNvCxnSpPr>
              <a:stCxn id="19" idx="3"/>
            </p:cNvCxnSpPr>
            <p:nvPr/>
          </p:nvCxnSpPr>
          <p:spPr>
            <a:xfrm flipH="1">
              <a:off x="1074579" y="3950626"/>
              <a:ext cx="470476" cy="23020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463130" y="4003803"/>
              <a:ext cx="180166" cy="3540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643295" y="4357860"/>
              <a:ext cx="155453" cy="1889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 rot="1905238">
              <a:off x="1565013" y="3732359"/>
              <a:ext cx="197064" cy="318416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74579" y="4194580"/>
              <a:ext cx="273676" cy="30435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47782" y="4498939"/>
              <a:ext cx="200473" cy="4603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74579" y="4194580"/>
              <a:ext cx="134089" cy="41915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88439" y="4627094"/>
              <a:ext cx="320229" cy="33219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88440" y="4959287"/>
              <a:ext cx="16011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167613" y="4959287"/>
              <a:ext cx="16011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463130" y="4003803"/>
              <a:ext cx="122688" cy="4765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1585818" y="4480303"/>
              <a:ext cx="155453" cy="1889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53025" y="3237058"/>
            <a:ext cx="615269" cy="1744905"/>
            <a:chOff x="-1422400" y="2343335"/>
            <a:chExt cx="951640" cy="271422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-1134496" y="2675930"/>
              <a:ext cx="226446" cy="119211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-927100" y="2857500"/>
              <a:ext cx="215900" cy="53153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-711200" y="3389033"/>
              <a:ext cx="240440" cy="2939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 rot="1905238">
              <a:off x="-883080" y="2343335"/>
              <a:ext cx="304800" cy="4953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noProof="0" dirty="0" err="1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-1134496" y="3868045"/>
              <a:ext cx="423296" cy="47343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-1021273" y="4341478"/>
              <a:ext cx="310073" cy="71607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-1134496" y="3868045"/>
              <a:ext cx="207396" cy="6520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-1422400" y="4540825"/>
              <a:ext cx="495300" cy="51673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-1422399" y="5057555"/>
              <a:ext cx="24764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-990600" y="5057555"/>
              <a:ext cx="247649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-927100" y="2881770"/>
              <a:ext cx="127000" cy="69772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-800100" y="3579494"/>
              <a:ext cx="240440" cy="29396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>
            <a:off x="1876723" y="4877319"/>
            <a:ext cx="264761" cy="365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138350" y="4953618"/>
            <a:ext cx="414544" cy="271309"/>
          </a:xfrm>
          <a:prstGeom prst="line">
            <a:avLst/>
          </a:prstGeom>
          <a:ln>
            <a:solidFill>
              <a:srgbClr val="000000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9406398">
            <a:off x="1835196" y="5183955"/>
            <a:ext cx="1253548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Max </a:t>
            </a:r>
            <a:r>
              <a:rPr lang="hu-HU" sz="1100" dirty="0"/>
              <a:t>szelep</a:t>
            </a:r>
            <a:r>
              <a:rPr lang="en-US" sz="1100" dirty="0"/>
              <a:t> </a:t>
            </a:r>
            <a:r>
              <a:rPr lang="hu-HU" sz="1100" dirty="0"/>
              <a:t>nyitás</a:t>
            </a:r>
            <a:endParaRPr lang="en-US" sz="1100" dirty="0"/>
          </a:p>
          <a:p>
            <a:pPr algn="ctr"/>
            <a:r>
              <a:rPr lang="en-US" sz="1100" dirty="0"/>
              <a:t>(</a:t>
            </a:r>
            <a:r>
              <a:rPr lang="hu-HU" sz="1100" dirty="0" err="1"/>
              <a:t>pl</a:t>
            </a:r>
            <a:r>
              <a:rPr lang="en-US" sz="1100" dirty="0"/>
              <a:t>. 20%)</a:t>
            </a:r>
            <a:endParaRPr lang="sl-SI" sz="1100" dirty="0" err="1"/>
          </a:p>
        </p:txBody>
      </p:sp>
      <p:cxnSp>
        <p:nvCxnSpPr>
          <p:cNvPr id="68" name="Straight Connector 67"/>
          <p:cNvCxnSpPr/>
          <p:nvPr/>
        </p:nvCxnSpPr>
        <p:spPr>
          <a:xfrm>
            <a:off x="2305368" y="4595620"/>
            <a:ext cx="264761" cy="36557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54531" y="1858917"/>
            <a:ext cx="7415401" cy="3107462"/>
            <a:chOff x="1454531" y="1858917"/>
            <a:chExt cx="7415401" cy="3107462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1454531" y="2843287"/>
              <a:ext cx="5228366" cy="149834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708822" y="2993121"/>
              <a:ext cx="7958" cy="1760213"/>
            </a:xfrm>
            <a:prstGeom prst="line">
              <a:avLst/>
            </a:prstGeom>
            <a:ln w="25400">
              <a:solidFill>
                <a:srgbClr val="EE0007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454531" y="4753334"/>
              <a:ext cx="5238490" cy="213045"/>
            </a:xfrm>
            <a:prstGeom prst="line">
              <a:avLst/>
            </a:prstGeom>
            <a:ln w="254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20089" y="2872317"/>
              <a:ext cx="0" cy="2042780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924914" y="2009418"/>
              <a:ext cx="444187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924914" y="2073203"/>
              <a:ext cx="455605" cy="0"/>
            </a:xfrm>
            <a:prstGeom prst="line">
              <a:avLst/>
            </a:prstGeom>
            <a:ln w="254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7586831" y="1858917"/>
              <a:ext cx="1283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l-SI" sz="1200" dirty="0"/>
                <a:t>50% </a:t>
              </a:r>
              <a:r>
                <a:rPr lang="hu-HU" sz="1200" dirty="0"/>
                <a:t>terhelés</a:t>
              </a:r>
              <a:endParaRPr lang="en-GB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Times New Roman" pitchFamily="18" charset="0"/>
              </a:rPr>
              <a:t>Nyomás értékek a távfűtő/hűtő hálózaton belül</a:t>
            </a:r>
            <a:br>
              <a:rPr lang="en-US" dirty="0"/>
            </a:b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141605" y="3668267"/>
            <a:ext cx="340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B050"/>
                </a:solidFill>
              </a:rPr>
              <a:t>Hálózati nyomás</a:t>
            </a:r>
            <a:endParaRPr lang="en-US" sz="1400" b="1" baseline="-25000" dirty="0">
              <a:solidFill>
                <a:srgbClr val="00B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4531" y="1797902"/>
            <a:ext cx="5521934" cy="3726659"/>
            <a:chOff x="2483768" y="2906289"/>
            <a:chExt cx="4438240" cy="240866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83768" y="2906289"/>
              <a:ext cx="0" cy="2408664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83768" y="5314953"/>
              <a:ext cx="443824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84660" y="2338814"/>
            <a:ext cx="53754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900"/>
              </a:spcBef>
              <a:spcAft>
                <a:spcPts val="600"/>
              </a:spcAft>
            </a:pPr>
            <a:r>
              <a:rPr lang="en-US" sz="1200" dirty="0"/>
              <a:t>9</a:t>
            </a:r>
          </a:p>
          <a:p>
            <a:pPr algn="r">
              <a:spcBef>
                <a:spcPts val="900"/>
              </a:spcBef>
              <a:spcAft>
                <a:spcPts val="600"/>
              </a:spcAft>
            </a:pPr>
            <a:r>
              <a:rPr lang="sl-SI" sz="1200" dirty="0"/>
              <a:t>8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7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6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5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4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3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2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1</a:t>
            </a:r>
          </a:p>
          <a:p>
            <a:pPr algn="r">
              <a:spcBef>
                <a:spcPts val="900"/>
              </a:spcBef>
              <a:spcAft>
                <a:spcPts val="300"/>
              </a:spcAft>
            </a:pPr>
            <a:r>
              <a:rPr lang="sl-SI" sz="1200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2403" y="5524561"/>
            <a:ext cx="3503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Felhasználó távolsága a hőtermelőtől</a:t>
            </a:r>
            <a:endParaRPr lang="en-US" sz="14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620581" y="1651458"/>
            <a:ext cx="821370" cy="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388" tIns="43194" rIns="86388" bIns="43194">
            <a:spAutoFit/>
          </a:bodyPr>
          <a:lstStyle>
            <a:lvl1pPr defTabSz="474663"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85813" indent="-301625" defTabSz="474663"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08088" indent="-241300" defTabSz="474663"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92275" indent="-241300" defTabSz="474663"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6463" indent="-242888" defTabSz="474663"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33663" indent="-242888" defTabSz="4746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90863" indent="-242888" defTabSz="4746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8063" indent="-242888" defTabSz="4746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5263" indent="-242888" defTabSz="4746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66788" algn="l"/>
                <a:tab pos="1933575" algn="l"/>
                <a:tab pos="2900363" algn="l"/>
                <a:tab pos="3867150" algn="l"/>
                <a:tab pos="4835525" algn="l"/>
                <a:tab pos="5802313" algn="l"/>
                <a:tab pos="6769100" algn="l"/>
                <a:tab pos="7735888" algn="l"/>
                <a:tab pos="8702675" algn="l"/>
                <a:tab pos="9669463" algn="l"/>
                <a:tab pos="10636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l-SI" altLang="ko-K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rial Unicode MS" pitchFamily="34" charset="-128"/>
                <a:cs typeface="Arial" charset="0"/>
              </a:rPr>
              <a:t>p [bar]</a:t>
            </a:r>
            <a:endParaRPr lang="en-GB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9162" name="TextBox 49161"/>
          <p:cNvSpPr txBox="1"/>
          <p:nvPr/>
        </p:nvSpPr>
        <p:spPr>
          <a:xfrm>
            <a:off x="7048065" y="3353239"/>
            <a:ext cx="199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Rendelkezésreálló nyomáskülönbség a legtávolabbi fogyasztónál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438617" y="1488041"/>
            <a:ext cx="199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Rendelkezésreálló nyomáskülönbség köztes fogyasztónál</a:t>
            </a:r>
            <a:endParaRPr lang="en-US" sz="1200" dirty="0"/>
          </a:p>
        </p:txBody>
      </p:sp>
      <p:cxnSp>
        <p:nvCxnSpPr>
          <p:cNvPr id="49168" name="Straight Connector 49167"/>
          <p:cNvCxnSpPr/>
          <p:nvPr/>
        </p:nvCxnSpPr>
        <p:spPr>
          <a:xfrm flipH="1">
            <a:off x="3238686" y="2143683"/>
            <a:ext cx="676181" cy="160345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9" name="Rectangle 49168"/>
          <p:cNvSpPr/>
          <p:nvPr/>
        </p:nvSpPr>
        <p:spPr>
          <a:xfrm>
            <a:off x="304800" y="1381125"/>
            <a:ext cx="8572500" cy="4619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770234" y="3700838"/>
            <a:ext cx="246788" cy="120105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00" y="3566892"/>
            <a:ext cx="347969" cy="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69" y="3682564"/>
            <a:ext cx="347969" cy="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9" y="3710195"/>
            <a:ext cx="416480" cy="48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54531" y="1622261"/>
            <a:ext cx="7415401" cy="3323988"/>
            <a:chOff x="1454531" y="1622261"/>
            <a:chExt cx="7415401" cy="3323988"/>
          </a:xfrm>
        </p:grpSpPr>
        <p:grpSp>
          <p:nvGrpSpPr>
            <p:cNvPr id="31" name="Group 30"/>
            <p:cNvGrpSpPr/>
            <p:nvPr/>
          </p:nvGrpSpPr>
          <p:grpSpPr>
            <a:xfrm>
              <a:off x="1454531" y="3200839"/>
              <a:ext cx="5203444" cy="1745410"/>
              <a:chOff x="1985863" y="3387818"/>
              <a:chExt cx="4182255" cy="112811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1985863" y="3387818"/>
                <a:ext cx="4167287" cy="19358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985863" y="3975100"/>
                <a:ext cx="4167287" cy="540835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153150" y="3581400"/>
                <a:ext cx="14968" cy="393700"/>
              </a:xfrm>
              <a:prstGeom prst="line">
                <a:avLst/>
              </a:prstGeom>
              <a:ln w="38100">
                <a:solidFill>
                  <a:srgbClr val="EE0007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64" name="Straight Arrow Connector 49163"/>
              <p:cNvCxnSpPr/>
              <p:nvPr/>
            </p:nvCxnSpPr>
            <p:spPr>
              <a:xfrm>
                <a:off x="3282007" y="3446859"/>
                <a:ext cx="0" cy="906288"/>
              </a:xfrm>
              <a:prstGeom prst="straightConnector1">
                <a:avLst/>
              </a:prstGeom>
              <a:ln w="12700">
                <a:solidFill>
                  <a:srgbClr val="878786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6924914" y="1858917"/>
              <a:ext cx="3870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924914" y="1898940"/>
              <a:ext cx="387044" cy="0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89201" y="1622261"/>
              <a:ext cx="1380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l-SI" sz="1200" dirty="0"/>
                <a:t>100% terhelés</a:t>
              </a:r>
              <a:endParaRPr lang="en-GB" sz="1200" dirty="0"/>
            </a:p>
          </p:txBody>
        </p:sp>
      </p:grpSp>
      <p:cxnSp>
        <p:nvCxnSpPr>
          <p:cNvPr id="53" name="Straight Connector 52"/>
          <p:cNvCxnSpPr/>
          <p:nvPr/>
        </p:nvCxnSpPr>
        <p:spPr>
          <a:xfrm>
            <a:off x="1446630" y="4994757"/>
            <a:ext cx="53112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454531" y="2073715"/>
            <a:ext cx="7415401" cy="2921042"/>
            <a:chOff x="1454531" y="2073715"/>
            <a:chExt cx="7415401" cy="2921042"/>
          </a:xfrm>
        </p:grpSpPr>
        <p:sp>
          <p:nvSpPr>
            <p:cNvPr id="46" name="TextBox 45"/>
            <p:cNvSpPr txBox="1"/>
            <p:nvPr/>
          </p:nvSpPr>
          <p:spPr>
            <a:xfrm>
              <a:off x="7676422" y="2073715"/>
              <a:ext cx="11935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l-SI" sz="1200" dirty="0"/>
                <a:t>0% </a:t>
              </a:r>
              <a:r>
                <a:rPr lang="hu-HU" sz="1200" dirty="0"/>
                <a:t>terhelés</a:t>
              </a:r>
              <a:endParaRPr lang="en-GB" sz="1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924914" y="2214380"/>
              <a:ext cx="45560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65760" y="2645602"/>
              <a:ext cx="0" cy="233826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454531" y="2648558"/>
              <a:ext cx="531122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183731" y="2635394"/>
              <a:ext cx="3106" cy="2359363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>
            <a:off x="5826741" y="4994757"/>
            <a:ext cx="0" cy="529804"/>
          </a:xfrm>
          <a:prstGeom prst="straightConnector1">
            <a:avLst/>
          </a:prstGeom>
          <a:ln w="15875">
            <a:solidFill>
              <a:srgbClr val="57575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26741" y="5047115"/>
            <a:ext cx="213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</a:t>
            </a:r>
            <a:r>
              <a:rPr lang="hu-HU" sz="1200" dirty="0" err="1"/>
              <a:t>tikus</a:t>
            </a:r>
            <a:r>
              <a:rPr lang="hu-HU" sz="1200" dirty="0"/>
              <a:t> nyomás</a:t>
            </a:r>
            <a:endParaRPr lang="en-US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454531" y="3225396"/>
            <a:ext cx="5107399" cy="1728099"/>
            <a:chOff x="1985863" y="3403690"/>
            <a:chExt cx="4105059" cy="111692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85863" y="3403690"/>
              <a:ext cx="1296144" cy="177710"/>
            </a:xfrm>
            <a:prstGeom prst="line">
              <a:avLst/>
            </a:prstGeom>
            <a:ln w="50800">
              <a:solidFill>
                <a:srgbClr val="EE00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2" idx="0"/>
            </p:cNvCxnSpPr>
            <p:nvPr/>
          </p:nvCxnSpPr>
          <p:spPr>
            <a:xfrm>
              <a:off x="3324551" y="3581400"/>
              <a:ext cx="2766371" cy="117774"/>
            </a:xfrm>
            <a:prstGeom prst="line">
              <a:avLst/>
            </a:prstGeom>
            <a:ln w="38100">
              <a:solidFill>
                <a:srgbClr val="EE000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985863" y="4218815"/>
              <a:ext cx="1296144" cy="301803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2" idx="4"/>
            </p:cNvCxnSpPr>
            <p:nvPr/>
          </p:nvCxnSpPr>
          <p:spPr>
            <a:xfrm flipV="1">
              <a:off x="3282007" y="3863376"/>
              <a:ext cx="2808915" cy="35543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254825" y="3581400"/>
              <a:ext cx="0" cy="637415"/>
            </a:xfrm>
            <a:prstGeom prst="straightConnector1">
              <a:avLst/>
            </a:prstGeom>
            <a:ln w="25400">
              <a:solidFill>
                <a:srgbClr val="EE0007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521637" y="3682566"/>
            <a:ext cx="80585" cy="254052"/>
          </a:xfrm>
          <a:prstGeom prst="ellipse">
            <a:avLst/>
          </a:prstGeom>
          <a:pattFill prst="pct90">
            <a:fgClr>
              <a:srgbClr val="E60A11"/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 err="1"/>
          </a:p>
        </p:txBody>
      </p:sp>
    </p:spTree>
    <p:extLst>
      <p:ext uri="{BB962C8B-B14F-4D97-AF65-F5344CB8AC3E}">
        <p14:creationId xmlns:p14="http://schemas.microsoft.com/office/powerpoint/2010/main" val="95429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1094</Words>
  <Application>Microsoft Office PowerPoint</Application>
  <PresentationFormat>On-screen Show (4:3)</PresentationFormat>
  <Paragraphs>279</Paragraphs>
  <Slides>33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Calibri</vt:lpstr>
      <vt:lpstr>Calibri Light</vt:lpstr>
      <vt:lpstr>Times New Roman</vt:lpstr>
      <vt:lpstr>Verdana</vt:lpstr>
      <vt:lpstr>Wingdings</vt:lpstr>
      <vt:lpstr>Office-téma</vt:lpstr>
      <vt:lpstr>Segédenergia nélküli nyomás és térfogatáram szabályozók</vt:lpstr>
      <vt:lpstr>Történeti áttekintés</vt:lpstr>
      <vt:lpstr>Állandó és Változó térfogatáramú rendszerek</vt:lpstr>
      <vt:lpstr>Szabályozástechnika</vt:lpstr>
      <vt:lpstr>Szabályozástechnika</vt:lpstr>
      <vt:lpstr>Szabályozástechnika</vt:lpstr>
      <vt:lpstr>Motoros szabályozó szelep méretezési állapotban</vt:lpstr>
      <vt:lpstr>Motoros szabályozószelep a gyakorlatban nagyobb nyomáskülönbségnél.</vt:lpstr>
      <vt:lpstr>Nyomás értékek a távfűtő/hűtő hálózaton belül </vt:lpstr>
      <vt:lpstr>PowerPoint Presentation</vt:lpstr>
      <vt:lpstr>PowerPoint Presentation</vt:lpstr>
      <vt:lpstr>Példa: Brno (point in the city)</vt:lpstr>
      <vt:lpstr>Példa: Bratislava(belvárosi mérési pont)</vt:lpstr>
      <vt:lpstr>Példa: Távfűtés Ljubljana</vt:lpstr>
      <vt:lpstr>Nyomásváltozásokkal kapcsolatos kérdések</vt:lpstr>
      <vt:lpstr>Nyomáskülönbség szabályozás</vt:lpstr>
      <vt:lpstr>Beállítás</vt:lpstr>
      <vt:lpstr>Távhőszolgáltatók – A Cél</vt:lpstr>
      <vt:lpstr>Hőközponti kapcsolás</vt:lpstr>
      <vt:lpstr>Hőközponti kapcsolás</vt:lpstr>
      <vt:lpstr>Térfogatáram korlátozó</vt:lpstr>
      <vt:lpstr>Térfogatáram kolátozó</vt:lpstr>
      <vt:lpstr>Kombinált Térfogatáram és nyomáskülönbség szabályozók </vt:lpstr>
      <vt:lpstr>Dinamikus szabályozás</vt:lpstr>
      <vt:lpstr>Termékek a műszakimegoldások támogatására</vt:lpstr>
      <vt:lpstr>PowerPoint Presentation</vt:lpstr>
      <vt:lpstr>Felépítés  Közepes üzemi tartomány</vt:lpstr>
      <vt:lpstr>Működés MD</vt:lpstr>
      <vt:lpstr>Felépítés nagy dimenzióban</vt:lpstr>
      <vt:lpstr>Működési elv HD</vt:lpstr>
      <vt:lpstr>Méretezés ellenőrzése</vt:lpstr>
      <vt:lpstr>PowerPoint Presentation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Edit</dc:creator>
  <cp:lastModifiedBy>Antal Kubinyi</cp:lastModifiedBy>
  <cp:revision>73</cp:revision>
  <dcterms:created xsi:type="dcterms:W3CDTF">2018-11-14T08:08:37Z</dcterms:created>
  <dcterms:modified xsi:type="dcterms:W3CDTF">2019-03-27T01:17:08Z</dcterms:modified>
</cp:coreProperties>
</file>