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57" r:id="rId3"/>
    <p:sldId id="262" r:id="rId4"/>
    <p:sldId id="263" r:id="rId5"/>
    <p:sldId id="264" r:id="rId6"/>
    <p:sldId id="261" r:id="rId7"/>
    <p:sldId id="260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5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C9DE"/>
    <a:srgbClr val="3A85A9"/>
    <a:srgbClr val="469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99"/>
    <p:restoredTop sz="93053"/>
  </p:normalViewPr>
  <p:slideViewPr>
    <p:cSldViewPr snapToGrid="0" snapToObjects="1">
      <p:cViewPr varScale="1">
        <p:scale>
          <a:sx n="62" d="100"/>
          <a:sy n="62" d="100"/>
        </p:scale>
        <p:origin x="9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DEB588-296E-4688-B1FB-F5C13F5EB60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8D81AC-34FD-47D3-AC0F-23CC2F178695}">
      <dgm:prSet custT="1"/>
      <dgm:spPr/>
      <dgm:t>
        <a:bodyPr/>
        <a:lstStyle/>
        <a:p>
          <a:r>
            <a:rPr lang="en-US" sz="1400" dirty="0" err="1">
              <a:latin typeface="Arial "/>
            </a:rPr>
            <a:t>Napi</a:t>
          </a:r>
          <a:r>
            <a:rPr lang="en-US" sz="1400" dirty="0">
              <a:latin typeface="Arial "/>
            </a:rPr>
            <a:t> </a:t>
          </a:r>
          <a:r>
            <a:rPr lang="en-US" sz="1400" dirty="0" err="1">
              <a:latin typeface="Arial "/>
            </a:rPr>
            <a:t>akár</a:t>
          </a:r>
          <a:r>
            <a:rPr lang="en-US" sz="1400" dirty="0">
              <a:latin typeface="Arial "/>
            </a:rPr>
            <a:t> 20 km </a:t>
          </a:r>
          <a:r>
            <a:rPr lang="en-US" sz="1400" dirty="0" err="1">
              <a:latin typeface="Arial "/>
            </a:rPr>
            <a:t>vezeték</a:t>
          </a:r>
          <a:r>
            <a:rPr lang="en-US" sz="1400" dirty="0">
              <a:latin typeface="Arial "/>
            </a:rPr>
            <a:t> </a:t>
          </a:r>
          <a:r>
            <a:rPr lang="en-US" sz="1400" dirty="0" err="1">
              <a:latin typeface="Arial "/>
            </a:rPr>
            <a:t>vizsgálata</a:t>
          </a:r>
          <a:endParaRPr lang="en-US" sz="1400" dirty="0">
            <a:latin typeface="Arial "/>
          </a:endParaRPr>
        </a:p>
      </dgm:t>
    </dgm:pt>
    <dgm:pt modelId="{6ADC3C90-0571-4FA4-84CC-4C6A25154105}" type="parTrans" cxnId="{4C5B9EF1-4680-4B75-A99B-A5EA55D2C44C}">
      <dgm:prSet/>
      <dgm:spPr/>
      <dgm:t>
        <a:bodyPr/>
        <a:lstStyle/>
        <a:p>
          <a:endParaRPr lang="en-US" sz="1400">
            <a:latin typeface="Arial "/>
          </a:endParaRPr>
        </a:p>
      </dgm:t>
    </dgm:pt>
    <dgm:pt modelId="{8A50554D-08D7-47DD-920B-EF2A0D72A11B}" type="sibTrans" cxnId="{4C5B9EF1-4680-4B75-A99B-A5EA55D2C44C}">
      <dgm:prSet/>
      <dgm:spPr/>
      <dgm:t>
        <a:bodyPr/>
        <a:lstStyle/>
        <a:p>
          <a:endParaRPr lang="en-US" sz="1400">
            <a:latin typeface="Arial "/>
          </a:endParaRPr>
        </a:p>
      </dgm:t>
    </dgm:pt>
    <dgm:pt modelId="{B12FD629-C7AA-4EA9-B258-CE3D01723984}">
      <dgm:prSet custT="1"/>
      <dgm:spPr/>
      <dgm:t>
        <a:bodyPr/>
        <a:lstStyle/>
        <a:p>
          <a:r>
            <a:rPr lang="en-US" sz="1400" dirty="0">
              <a:latin typeface="Arial "/>
            </a:rPr>
            <a:t>Víz, </a:t>
          </a:r>
          <a:r>
            <a:rPr lang="en-US" sz="1400" dirty="0" err="1">
              <a:latin typeface="Arial "/>
            </a:rPr>
            <a:t>szennyvíz</a:t>
          </a:r>
          <a:r>
            <a:rPr lang="hu-HU" sz="1400" dirty="0">
              <a:latin typeface="Arial "/>
            </a:rPr>
            <a:t> vezeték, szigetelt több rétegű </a:t>
          </a:r>
          <a:r>
            <a:rPr lang="hu-HU" sz="1400" dirty="0" err="1">
              <a:latin typeface="Arial "/>
            </a:rPr>
            <a:t>távhővezték</a:t>
          </a:r>
          <a:endParaRPr lang="en-US" sz="1400" dirty="0">
            <a:latin typeface="Arial "/>
          </a:endParaRPr>
        </a:p>
      </dgm:t>
    </dgm:pt>
    <dgm:pt modelId="{332B9D85-BB2F-4E90-822F-E73C532BEA7E}" type="parTrans" cxnId="{97F03AB9-8F2A-4A6E-A6EF-0A508742607E}">
      <dgm:prSet/>
      <dgm:spPr/>
      <dgm:t>
        <a:bodyPr/>
        <a:lstStyle/>
        <a:p>
          <a:endParaRPr lang="en-US" sz="1400">
            <a:latin typeface="Arial "/>
          </a:endParaRPr>
        </a:p>
      </dgm:t>
    </dgm:pt>
    <dgm:pt modelId="{5C5C0B71-936E-4585-87C4-8E556F5551C5}" type="sibTrans" cxnId="{97F03AB9-8F2A-4A6E-A6EF-0A508742607E}">
      <dgm:prSet/>
      <dgm:spPr/>
      <dgm:t>
        <a:bodyPr/>
        <a:lstStyle/>
        <a:p>
          <a:endParaRPr lang="en-US" sz="1400">
            <a:latin typeface="Arial "/>
          </a:endParaRPr>
        </a:p>
      </dgm:t>
    </dgm:pt>
    <dgm:pt modelId="{4E4F61F0-6AB9-4358-93DF-98E4C5CC6587}">
      <dgm:prSet custT="1"/>
      <dgm:spPr/>
      <dgm:t>
        <a:bodyPr/>
        <a:lstStyle/>
        <a:p>
          <a:r>
            <a:rPr lang="en-US" sz="1400" dirty="0" err="1">
              <a:latin typeface="Arial "/>
            </a:rPr>
            <a:t>Bármilyen</a:t>
          </a:r>
          <a:r>
            <a:rPr lang="en-US" sz="1400" dirty="0">
              <a:latin typeface="Arial "/>
            </a:rPr>
            <a:t> </a:t>
          </a:r>
          <a:r>
            <a:rPr lang="en-US" sz="1400" dirty="0" err="1">
              <a:latin typeface="Arial "/>
            </a:rPr>
            <a:t>cső</a:t>
          </a:r>
          <a:r>
            <a:rPr lang="en-US" sz="1400" dirty="0">
              <a:latin typeface="Arial "/>
            </a:rPr>
            <a:t> </a:t>
          </a:r>
          <a:r>
            <a:rPr lang="en-US" sz="1400" dirty="0" err="1">
              <a:latin typeface="Arial "/>
            </a:rPr>
            <a:t>típus</a:t>
          </a:r>
          <a:endParaRPr lang="en-US" sz="1400" dirty="0">
            <a:latin typeface="Arial "/>
          </a:endParaRPr>
        </a:p>
      </dgm:t>
    </dgm:pt>
    <dgm:pt modelId="{38BE70B4-8920-4A3E-A948-6FF2DF1773E3}" type="parTrans" cxnId="{AEEB691D-0D8C-4D64-88DC-A5042202EB39}">
      <dgm:prSet/>
      <dgm:spPr/>
      <dgm:t>
        <a:bodyPr/>
        <a:lstStyle/>
        <a:p>
          <a:endParaRPr lang="en-US" sz="1400">
            <a:latin typeface="Arial "/>
          </a:endParaRPr>
        </a:p>
      </dgm:t>
    </dgm:pt>
    <dgm:pt modelId="{EB8AD4F9-41C6-4D00-94D0-A4348C9736E4}" type="sibTrans" cxnId="{AEEB691D-0D8C-4D64-88DC-A5042202EB39}">
      <dgm:prSet/>
      <dgm:spPr/>
      <dgm:t>
        <a:bodyPr/>
        <a:lstStyle/>
        <a:p>
          <a:endParaRPr lang="en-US" sz="1400">
            <a:latin typeface="Arial "/>
          </a:endParaRPr>
        </a:p>
      </dgm:t>
    </dgm:pt>
    <dgm:pt modelId="{9F806EF2-5A63-4AA9-A6C7-01879737D8FD}">
      <dgm:prSet custT="1"/>
      <dgm:spPr/>
      <dgm:t>
        <a:bodyPr/>
        <a:lstStyle/>
        <a:p>
          <a:r>
            <a:rPr lang="en-US" sz="1400" dirty="0" err="1">
              <a:latin typeface="Arial "/>
            </a:rPr>
            <a:t>Szivárgás</a:t>
          </a:r>
          <a:r>
            <a:rPr lang="en-US" sz="1400" dirty="0">
              <a:latin typeface="Arial "/>
            </a:rPr>
            <a:t> </a:t>
          </a:r>
          <a:r>
            <a:rPr lang="en-US" sz="1400" dirty="0" err="1">
              <a:latin typeface="Arial "/>
            </a:rPr>
            <a:t>mérete</a:t>
          </a:r>
          <a:r>
            <a:rPr lang="en-US" sz="1400" dirty="0">
              <a:latin typeface="Arial "/>
            </a:rPr>
            <a:t>, </a:t>
          </a:r>
          <a:r>
            <a:rPr lang="en-US" sz="1400" dirty="0" err="1">
              <a:latin typeface="Arial "/>
            </a:rPr>
            <a:t>helye</a:t>
          </a:r>
          <a:endParaRPr lang="en-US" sz="1400" dirty="0">
            <a:latin typeface="Arial "/>
          </a:endParaRPr>
        </a:p>
      </dgm:t>
    </dgm:pt>
    <dgm:pt modelId="{8A280DED-56C7-442D-8A5D-BC11CC17DF2B}" type="parTrans" cxnId="{03200683-794C-4BC6-B40D-FC7C8E1C7B87}">
      <dgm:prSet/>
      <dgm:spPr/>
      <dgm:t>
        <a:bodyPr/>
        <a:lstStyle/>
        <a:p>
          <a:endParaRPr lang="en-US" sz="1400">
            <a:latin typeface="Arial "/>
          </a:endParaRPr>
        </a:p>
      </dgm:t>
    </dgm:pt>
    <dgm:pt modelId="{424668EC-92C6-4387-8A49-5B1C7B81606A}" type="sibTrans" cxnId="{03200683-794C-4BC6-B40D-FC7C8E1C7B87}">
      <dgm:prSet/>
      <dgm:spPr/>
      <dgm:t>
        <a:bodyPr/>
        <a:lstStyle/>
        <a:p>
          <a:endParaRPr lang="en-US" sz="1400">
            <a:latin typeface="Arial "/>
          </a:endParaRPr>
        </a:p>
      </dgm:t>
    </dgm:pt>
    <dgm:pt modelId="{056AEB09-C264-4220-8F07-1D51097C1D44}">
      <dgm:prSet custT="1"/>
      <dgm:spPr/>
      <dgm:t>
        <a:bodyPr/>
        <a:lstStyle/>
        <a:p>
          <a:r>
            <a:rPr lang="en-US" sz="1400">
              <a:latin typeface="Arial "/>
            </a:rPr>
            <a:t>Nyomvonal feltérképezés</a:t>
          </a:r>
        </a:p>
      </dgm:t>
    </dgm:pt>
    <dgm:pt modelId="{C4D6D7C1-1DDA-4A91-81DC-EF026778F5BD}" type="parTrans" cxnId="{928455F7-A724-442C-AB06-97056AE0341A}">
      <dgm:prSet/>
      <dgm:spPr/>
      <dgm:t>
        <a:bodyPr/>
        <a:lstStyle/>
        <a:p>
          <a:endParaRPr lang="en-US" sz="1400">
            <a:latin typeface="Arial "/>
          </a:endParaRPr>
        </a:p>
      </dgm:t>
    </dgm:pt>
    <dgm:pt modelId="{12201333-53D4-4A9E-A69A-E3F884F7E30E}" type="sibTrans" cxnId="{928455F7-A724-442C-AB06-97056AE0341A}">
      <dgm:prSet/>
      <dgm:spPr/>
      <dgm:t>
        <a:bodyPr/>
        <a:lstStyle/>
        <a:p>
          <a:endParaRPr lang="en-US" sz="1400">
            <a:latin typeface="Arial "/>
          </a:endParaRPr>
        </a:p>
      </dgm:t>
    </dgm:pt>
    <dgm:pt modelId="{84CA2C52-212D-49F6-AE15-C11755D632B0}">
      <dgm:prSet custT="1"/>
      <dgm:spPr/>
      <dgm:t>
        <a:bodyPr/>
        <a:lstStyle/>
        <a:p>
          <a:r>
            <a:rPr lang="en-US" sz="1400" dirty="0" err="1">
              <a:latin typeface="Arial "/>
            </a:rPr>
            <a:t>Nem</a:t>
          </a:r>
          <a:r>
            <a:rPr lang="en-US" sz="1400" dirty="0">
              <a:latin typeface="Arial "/>
            </a:rPr>
            <a:t> </a:t>
          </a:r>
          <a:r>
            <a:rPr lang="en-US" sz="1400" dirty="0" err="1">
              <a:latin typeface="Arial "/>
            </a:rPr>
            <a:t>dokumentált</a:t>
          </a:r>
          <a:r>
            <a:rPr lang="en-US" sz="1400" dirty="0">
              <a:latin typeface="Arial "/>
            </a:rPr>
            <a:t> </a:t>
          </a:r>
          <a:r>
            <a:rPr lang="en-US" sz="1400" dirty="0" err="1">
              <a:latin typeface="Arial "/>
            </a:rPr>
            <a:t>szerelvények</a:t>
          </a:r>
          <a:r>
            <a:rPr lang="en-US" sz="1400" dirty="0">
              <a:latin typeface="Arial "/>
            </a:rPr>
            <a:t> </a:t>
          </a:r>
          <a:r>
            <a:rPr lang="en-US" sz="1400" dirty="0" err="1">
              <a:latin typeface="Arial "/>
            </a:rPr>
            <a:t>rögzítése</a:t>
          </a:r>
          <a:endParaRPr lang="en-US" sz="1400" dirty="0">
            <a:latin typeface="Arial "/>
          </a:endParaRPr>
        </a:p>
      </dgm:t>
    </dgm:pt>
    <dgm:pt modelId="{55A322C3-34C5-4DCC-A2C2-E08F7B772901}" type="parTrans" cxnId="{38159BB4-0D06-4819-BC86-3F6491DA9213}">
      <dgm:prSet/>
      <dgm:spPr/>
      <dgm:t>
        <a:bodyPr/>
        <a:lstStyle/>
        <a:p>
          <a:endParaRPr lang="en-US" sz="1400">
            <a:latin typeface="Arial "/>
          </a:endParaRPr>
        </a:p>
      </dgm:t>
    </dgm:pt>
    <dgm:pt modelId="{88F0FF6B-F497-4CD8-AFE7-319789D5F827}" type="sibTrans" cxnId="{38159BB4-0D06-4819-BC86-3F6491DA9213}">
      <dgm:prSet/>
      <dgm:spPr/>
      <dgm:t>
        <a:bodyPr/>
        <a:lstStyle/>
        <a:p>
          <a:endParaRPr lang="en-US" sz="1400">
            <a:latin typeface="Arial "/>
          </a:endParaRPr>
        </a:p>
      </dgm:t>
    </dgm:pt>
    <dgm:pt modelId="{92500CBF-270D-C248-9230-0ED7DFB210E9}" type="pres">
      <dgm:prSet presAssocID="{E0DEB588-296E-4688-B1FB-F5C13F5EB601}" presName="vert0" presStyleCnt="0">
        <dgm:presLayoutVars>
          <dgm:dir/>
          <dgm:animOne val="branch"/>
          <dgm:animLvl val="lvl"/>
        </dgm:presLayoutVars>
      </dgm:prSet>
      <dgm:spPr/>
    </dgm:pt>
    <dgm:pt modelId="{F10C9E71-64B5-994A-8CBB-39E30179C012}" type="pres">
      <dgm:prSet presAssocID="{6B8D81AC-34FD-47D3-AC0F-23CC2F178695}" presName="thickLine" presStyleLbl="alignNode1" presStyleIdx="0" presStyleCnt="6"/>
      <dgm:spPr/>
    </dgm:pt>
    <dgm:pt modelId="{07604E8B-144B-6F4F-9AF9-649790126B1F}" type="pres">
      <dgm:prSet presAssocID="{6B8D81AC-34FD-47D3-AC0F-23CC2F178695}" presName="horz1" presStyleCnt="0"/>
      <dgm:spPr/>
    </dgm:pt>
    <dgm:pt modelId="{42626A4A-5196-D740-B494-B8FC28638251}" type="pres">
      <dgm:prSet presAssocID="{6B8D81AC-34FD-47D3-AC0F-23CC2F178695}" presName="tx1" presStyleLbl="revTx" presStyleIdx="0" presStyleCnt="6"/>
      <dgm:spPr/>
    </dgm:pt>
    <dgm:pt modelId="{37F6D8C4-2AA0-3F46-B34F-BC413752FA13}" type="pres">
      <dgm:prSet presAssocID="{6B8D81AC-34FD-47D3-AC0F-23CC2F178695}" presName="vert1" presStyleCnt="0"/>
      <dgm:spPr/>
    </dgm:pt>
    <dgm:pt modelId="{33B6FED9-401E-1149-A23B-C370B4CB0A14}" type="pres">
      <dgm:prSet presAssocID="{B12FD629-C7AA-4EA9-B258-CE3D01723984}" presName="thickLine" presStyleLbl="alignNode1" presStyleIdx="1" presStyleCnt="6"/>
      <dgm:spPr/>
    </dgm:pt>
    <dgm:pt modelId="{19B5F29A-1BE2-1442-AD49-F1AA35D92B99}" type="pres">
      <dgm:prSet presAssocID="{B12FD629-C7AA-4EA9-B258-CE3D01723984}" presName="horz1" presStyleCnt="0"/>
      <dgm:spPr/>
    </dgm:pt>
    <dgm:pt modelId="{338C29DA-D991-D844-B9F6-914CA73F9BC8}" type="pres">
      <dgm:prSet presAssocID="{B12FD629-C7AA-4EA9-B258-CE3D01723984}" presName="tx1" presStyleLbl="revTx" presStyleIdx="1" presStyleCnt="6"/>
      <dgm:spPr/>
    </dgm:pt>
    <dgm:pt modelId="{D63A3976-45E8-594F-97EA-F727BD7D9E43}" type="pres">
      <dgm:prSet presAssocID="{B12FD629-C7AA-4EA9-B258-CE3D01723984}" presName="vert1" presStyleCnt="0"/>
      <dgm:spPr/>
    </dgm:pt>
    <dgm:pt modelId="{AA426DCA-134C-FD47-88EC-5B633095F5CD}" type="pres">
      <dgm:prSet presAssocID="{4E4F61F0-6AB9-4358-93DF-98E4C5CC6587}" presName="thickLine" presStyleLbl="alignNode1" presStyleIdx="2" presStyleCnt="6"/>
      <dgm:spPr/>
    </dgm:pt>
    <dgm:pt modelId="{FEBE4EC8-36DE-8841-84B1-0DB7570A77B6}" type="pres">
      <dgm:prSet presAssocID="{4E4F61F0-6AB9-4358-93DF-98E4C5CC6587}" presName="horz1" presStyleCnt="0"/>
      <dgm:spPr/>
    </dgm:pt>
    <dgm:pt modelId="{CC8BF0F6-6C7D-B742-99EF-B15DEA069621}" type="pres">
      <dgm:prSet presAssocID="{4E4F61F0-6AB9-4358-93DF-98E4C5CC6587}" presName="tx1" presStyleLbl="revTx" presStyleIdx="2" presStyleCnt="6"/>
      <dgm:spPr/>
    </dgm:pt>
    <dgm:pt modelId="{21176E47-2FE7-BD4E-9726-F2FD303C8058}" type="pres">
      <dgm:prSet presAssocID="{4E4F61F0-6AB9-4358-93DF-98E4C5CC6587}" presName="vert1" presStyleCnt="0"/>
      <dgm:spPr/>
    </dgm:pt>
    <dgm:pt modelId="{21F7EA06-ED40-A04D-9BE3-59B39C8E4D59}" type="pres">
      <dgm:prSet presAssocID="{9F806EF2-5A63-4AA9-A6C7-01879737D8FD}" presName="thickLine" presStyleLbl="alignNode1" presStyleIdx="3" presStyleCnt="6"/>
      <dgm:spPr/>
    </dgm:pt>
    <dgm:pt modelId="{451653B3-9513-574D-99C6-7C66B977899A}" type="pres">
      <dgm:prSet presAssocID="{9F806EF2-5A63-4AA9-A6C7-01879737D8FD}" presName="horz1" presStyleCnt="0"/>
      <dgm:spPr/>
    </dgm:pt>
    <dgm:pt modelId="{5F332B3A-1138-3343-B304-0F3DD54E7F98}" type="pres">
      <dgm:prSet presAssocID="{9F806EF2-5A63-4AA9-A6C7-01879737D8FD}" presName="tx1" presStyleLbl="revTx" presStyleIdx="3" presStyleCnt="6"/>
      <dgm:spPr/>
    </dgm:pt>
    <dgm:pt modelId="{C7E1A8BF-092E-BF4D-9414-B66BE09098E3}" type="pres">
      <dgm:prSet presAssocID="{9F806EF2-5A63-4AA9-A6C7-01879737D8FD}" presName="vert1" presStyleCnt="0"/>
      <dgm:spPr/>
    </dgm:pt>
    <dgm:pt modelId="{CF6F8C07-F1E0-4D46-850B-70EC13133152}" type="pres">
      <dgm:prSet presAssocID="{056AEB09-C264-4220-8F07-1D51097C1D44}" presName="thickLine" presStyleLbl="alignNode1" presStyleIdx="4" presStyleCnt="6"/>
      <dgm:spPr/>
    </dgm:pt>
    <dgm:pt modelId="{5FE2A042-5F10-DF40-8BAA-2FFB0DE1A354}" type="pres">
      <dgm:prSet presAssocID="{056AEB09-C264-4220-8F07-1D51097C1D44}" presName="horz1" presStyleCnt="0"/>
      <dgm:spPr/>
    </dgm:pt>
    <dgm:pt modelId="{2E4F7659-9AD0-8D4C-A32F-3BB3E13A4B61}" type="pres">
      <dgm:prSet presAssocID="{056AEB09-C264-4220-8F07-1D51097C1D44}" presName="tx1" presStyleLbl="revTx" presStyleIdx="4" presStyleCnt="6"/>
      <dgm:spPr/>
    </dgm:pt>
    <dgm:pt modelId="{4B1576B0-DA4E-6842-A9D6-8851D083FD00}" type="pres">
      <dgm:prSet presAssocID="{056AEB09-C264-4220-8F07-1D51097C1D44}" presName="vert1" presStyleCnt="0"/>
      <dgm:spPr/>
    </dgm:pt>
    <dgm:pt modelId="{32A04BA9-512E-CD41-A1FB-816D0E9061D6}" type="pres">
      <dgm:prSet presAssocID="{84CA2C52-212D-49F6-AE15-C11755D632B0}" presName="thickLine" presStyleLbl="alignNode1" presStyleIdx="5" presStyleCnt="6"/>
      <dgm:spPr/>
    </dgm:pt>
    <dgm:pt modelId="{238AE239-D742-9647-BAA2-5C4151CFE200}" type="pres">
      <dgm:prSet presAssocID="{84CA2C52-212D-49F6-AE15-C11755D632B0}" presName="horz1" presStyleCnt="0"/>
      <dgm:spPr/>
    </dgm:pt>
    <dgm:pt modelId="{6C991616-E91C-5C40-B6BF-8337DAC0CB17}" type="pres">
      <dgm:prSet presAssocID="{84CA2C52-212D-49F6-AE15-C11755D632B0}" presName="tx1" presStyleLbl="revTx" presStyleIdx="5" presStyleCnt="6"/>
      <dgm:spPr/>
    </dgm:pt>
    <dgm:pt modelId="{A7D7E2A3-6642-5B46-AC4A-6B9022BD2629}" type="pres">
      <dgm:prSet presAssocID="{84CA2C52-212D-49F6-AE15-C11755D632B0}" presName="vert1" presStyleCnt="0"/>
      <dgm:spPr/>
    </dgm:pt>
  </dgm:ptLst>
  <dgm:cxnLst>
    <dgm:cxn modelId="{AEEB691D-0D8C-4D64-88DC-A5042202EB39}" srcId="{E0DEB588-296E-4688-B1FB-F5C13F5EB601}" destId="{4E4F61F0-6AB9-4358-93DF-98E4C5CC6587}" srcOrd="2" destOrd="0" parTransId="{38BE70B4-8920-4A3E-A948-6FF2DF1773E3}" sibTransId="{EB8AD4F9-41C6-4D00-94D0-A4348C9736E4}"/>
    <dgm:cxn modelId="{C2E1EF54-A429-B243-98D1-AC67A07F9A75}" type="presOf" srcId="{9F806EF2-5A63-4AA9-A6C7-01879737D8FD}" destId="{5F332B3A-1138-3343-B304-0F3DD54E7F98}" srcOrd="0" destOrd="0" presId="urn:microsoft.com/office/officeart/2008/layout/LinedList"/>
    <dgm:cxn modelId="{03200683-794C-4BC6-B40D-FC7C8E1C7B87}" srcId="{E0DEB588-296E-4688-B1FB-F5C13F5EB601}" destId="{9F806EF2-5A63-4AA9-A6C7-01879737D8FD}" srcOrd="3" destOrd="0" parTransId="{8A280DED-56C7-442D-8A5D-BC11CC17DF2B}" sibTransId="{424668EC-92C6-4387-8A49-5B1C7B81606A}"/>
    <dgm:cxn modelId="{3B31388F-6F8A-F747-897E-55114EC29B09}" type="presOf" srcId="{4E4F61F0-6AB9-4358-93DF-98E4C5CC6587}" destId="{CC8BF0F6-6C7D-B742-99EF-B15DEA069621}" srcOrd="0" destOrd="0" presId="urn:microsoft.com/office/officeart/2008/layout/LinedList"/>
    <dgm:cxn modelId="{38159BB4-0D06-4819-BC86-3F6491DA9213}" srcId="{E0DEB588-296E-4688-B1FB-F5C13F5EB601}" destId="{84CA2C52-212D-49F6-AE15-C11755D632B0}" srcOrd="5" destOrd="0" parTransId="{55A322C3-34C5-4DCC-A2C2-E08F7B772901}" sibTransId="{88F0FF6B-F497-4CD8-AFE7-319789D5F827}"/>
    <dgm:cxn modelId="{97F03AB9-8F2A-4A6E-A6EF-0A508742607E}" srcId="{E0DEB588-296E-4688-B1FB-F5C13F5EB601}" destId="{B12FD629-C7AA-4EA9-B258-CE3D01723984}" srcOrd="1" destOrd="0" parTransId="{332B9D85-BB2F-4E90-822F-E73C532BEA7E}" sibTransId="{5C5C0B71-936E-4585-87C4-8E556F5551C5}"/>
    <dgm:cxn modelId="{846537BA-52DE-0F4B-B60F-F41853619C0A}" type="presOf" srcId="{B12FD629-C7AA-4EA9-B258-CE3D01723984}" destId="{338C29DA-D991-D844-B9F6-914CA73F9BC8}" srcOrd="0" destOrd="0" presId="urn:microsoft.com/office/officeart/2008/layout/LinedList"/>
    <dgm:cxn modelId="{EAE417CF-1E10-5D40-8360-2A770FCB8110}" type="presOf" srcId="{84CA2C52-212D-49F6-AE15-C11755D632B0}" destId="{6C991616-E91C-5C40-B6BF-8337DAC0CB17}" srcOrd="0" destOrd="0" presId="urn:microsoft.com/office/officeart/2008/layout/LinedList"/>
    <dgm:cxn modelId="{493C20D1-51CC-B740-9889-B6B8F792F05D}" type="presOf" srcId="{E0DEB588-296E-4688-B1FB-F5C13F5EB601}" destId="{92500CBF-270D-C248-9230-0ED7DFB210E9}" srcOrd="0" destOrd="0" presId="urn:microsoft.com/office/officeart/2008/layout/LinedList"/>
    <dgm:cxn modelId="{D46718E3-C963-D74E-906A-599DA9F4837B}" type="presOf" srcId="{056AEB09-C264-4220-8F07-1D51097C1D44}" destId="{2E4F7659-9AD0-8D4C-A32F-3BB3E13A4B61}" srcOrd="0" destOrd="0" presId="urn:microsoft.com/office/officeart/2008/layout/LinedList"/>
    <dgm:cxn modelId="{5F337BE9-F17E-9B4C-9717-98A85E101B35}" type="presOf" srcId="{6B8D81AC-34FD-47D3-AC0F-23CC2F178695}" destId="{42626A4A-5196-D740-B494-B8FC28638251}" srcOrd="0" destOrd="0" presId="urn:microsoft.com/office/officeart/2008/layout/LinedList"/>
    <dgm:cxn modelId="{4C5B9EF1-4680-4B75-A99B-A5EA55D2C44C}" srcId="{E0DEB588-296E-4688-B1FB-F5C13F5EB601}" destId="{6B8D81AC-34FD-47D3-AC0F-23CC2F178695}" srcOrd="0" destOrd="0" parTransId="{6ADC3C90-0571-4FA4-84CC-4C6A25154105}" sibTransId="{8A50554D-08D7-47DD-920B-EF2A0D72A11B}"/>
    <dgm:cxn modelId="{928455F7-A724-442C-AB06-97056AE0341A}" srcId="{E0DEB588-296E-4688-B1FB-F5C13F5EB601}" destId="{056AEB09-C264-4220-8F07-1D51097C1D44}" srcOrd="4" destOrd="0" parTransId="{C4D6D7C1-1DDA-4A91-81DC-EF026778F5BD}" sibTransId="{12201333-53D4-4A9E-A69A-E3F884F7E30E}"/>
    <dgm:cxn modelId="{9834B885-247F-584D-B70E-3149A8A606D1}" type="presParOf" srcId="{92500CBF-270D-C248-9230-0ED7DFB210E9}" destId="{F10C9E71-64B5-994A-8CBB-39E30179C012}" srcOrd="0" destOrd="0" presId="urn:microsoft.com/office/officeart/2008/layout/LinedList"/>
    <dgm:cxn modelId="{0056F413-32FA-714B-995B-E89ED568FBFA}" type="presParOf" srcId="{92500CBF-270D-C248-9230-0ED7DFB210E9}" destId="{07604E8B-144B-6F4F-9AF9-649790126B1F}" srcOrd="1" destOrd="0" presId="urn:microsoft.com/office/officeart/2008/layout/LinedList"/>
    <dgm:cxn modelId="{41B56AC9-3100-2A44-BBDE-6CBCA3C785F6}" type="presParOf" srcId="{07604E8B-144B-6F4F-9AF9-649790126B1F}" destId="{42626A4A-5196-D740-B494-B8FC28638251}" srcOrd="0" destOrd="0" presId="urn:microsoft.com/office/officeart/2008/layout/LinedList"/>
    <dgm:cxn modelId="{75B17571-1F6E-0847-A341-32EF24ABF677}" type="presParOf" srcId="{07604E8B-144B-6F4F-9AF9-649790126B1F}" destId="{37F6D8C4-2AA0-3F46-B34F-BC413752FA13}" srcOrd="1" destOrd="0" presId="urn:microsoft.com/office/officeart/2008/layout/LinedList"/>
    <dgm:cxn modelId="{4360EABA-E1EF-E24E-80F5-9BCCF3BAD996}" type="presParOf" srcId="{92500CBF-270D-C248-9230-0ED7DFB210E9}" destId="{33B6FED9-401E-1149-A23B-C370B4CB0A14}" srcOrd="2" destOrd="0" presId="urn:microsoft.com/office/officeart/2008/layout/LinedList"/>
    <dgm:cxn modelId="{2F4BE0DB-DF8B-B142-9B5F-843DFC249504}" type="presParOf" srcId="{92500CBF-270D-C248-9230-0ED7DFB210E9}" destId="{19B5F29A-1BE2-1442-AD49-F1AA35D92B99}" srcOrd="3" destOrd="0" presId="urn:microsoft.com/office/officeart/2008/layout/LinedList"/>
    <dgm:cxn modelId="{FAC64BEA-6FFD-A84C-9A92-46DD147A68A9}" type="presParOf" srcId="{19B5F29A-1BE2-1442-AD49-F1AA35D92B99}" destId="{338C29DA-D991-D844-B9F6-914CA73F9BC8}" srcOrd="0" destOrd="0" presId="urn:microsoft.com/office/officeart/2008/layout/LinedList"/>
    <dgm:cxn modelId="{5B216D65-0411-B448-9459-084D46FF8618}" type="presParOf" srcId="{19B5F29A-1BE2-1442-AD49-F1AA35D92B99}" destId="{D63A3976-45E8-594F-97EA-F727BD7D9E43}" srcOrd="1" destOrd="0" presId="urn:microsoft.com/office/officeart/2008/layout/LinedList"/>
    <dgm:cxn modelId="{3D0D7BA8-B1F7-9C44-B3E0-413CAF40CB21}" type="presParOf" srcId="{92500CBF-270D-C248-9230-0ED7DFB210E9}" destId="{AA426DCA-134C-FD47-88EC-5B633095F5CD}" srcOrd="4" destOrd="0" presId="urn:microsoft.com/office/officeart/2008/layout/LinedList"/>
    <dgm:cxn modelId="{2EE1CBC7-6F6E-1D40-BE32-6BDFEB24774F}" type="presParOf" srcId="{92500CBF-270D-C248-9230-0ED7DFB210E9}" destId="{FEBE4EC8-36DE-8841-84B1-0DB7570A77B6}" srcOrd="5" destOrd="0" presId="urn:microsoft.com/office/officeart/2008/layout/LinedList"/>
    <dgm:cxn modelId="{F5B97C9A-D447-D849-9086-D88EB0B9F77A}" type="presParOf" srcId="{FEBE4EC8-36DE-8841-84B1-0DB7570A77B6}" destId="{CC8BF0F6-6C7D-B742-99EF-B15DEA069621}" srcOrd="0" destOrd="0" presId="urn:microsoft.com/office/officeart/2008/layout/LinedList"/>
    <dgm:cxn modelId="{8F760944-A047-6B4D-B0BB-FCBDF7029B9D}" type="presParOf" srcId="{FEBE4EC8-36DE-8841-84B1-0DB7570A77B6}" destId="{21176E47-2FE7-BD4E-9726-F2FD303C8058}" srcOrd="1" destOrd="0" presId="urn:microsoft.com/office/officeart/2008/layout/LinedList"/>
    <dgm:cxn modelId="{3B5658B9-FA33-8341-865E-1D7FC8F169CB}" type="presParOf" srcId="{92500CBF-270D-C248-9230-0ED7DFB210E9}" destId="{21F7EA06-ED40-A04D-9BE3-59B39C8E4D59}" srcOrd="6" destOrd="0" presId="urn:microsoft.com/office/officeart/2008/layout/LinedList"/>
    <dgm:cxn modelId="{00E696FC-03A5-0343-A39A-9E0275B914FB}" type="presParOf" srcId="{92500CBF-270D-C248-9230-0ED7DFB210E9}" destId="{451653B3-9513-574D-99C6-7C66B977899A}" srcOrd="7" destOrd="0" presId="urn:microsoft.com/office/officeart/2008/layout/LinedList"/>
    <dgm:cxn modelId="{154E42E2-8CAC-7C40-93A3-51A2510D43C2}" type="presParOf" srcId="{451653B3-9513-574D-99C6-7C66B977899A}" destId="{5F332B3A-1138-3343-B304-0F3DD54E7F98}" srcOrd="0" destOrd="0" presId="urn:microsoft.com/office/officeart/2008/layout/LinedList"/>
    <dgm:cxn modelId="{E1DE3003-D2F8-624B-AD94-0E0F5DF5616E}" type="presParOf" srcId="{451653B3-9513-574D-99C6-7C66B977899A}" destId="{C7E1A8BF-092E-BF4D-9414-B66BE09098E3}" srcOrd="1" destOrd="0" presId="urn:microsoft.com/office/officeart/2008/layout/LinedList"/>
    <dgm:cxn modelId="{DEEE5519-923D-C047-BA33-06FCABED498E}" type="presParOf" srcId="{92500CBF-270D-C248-9230-0ED7DFB210E9}" destId="{CF6F8C07-F1E0-4D46-850B-70EC13133152}" srcOrd="8" destOrd="0" presId="urn:microsoft.com/office/officeart/2008/layout/LinedList"/>
    <dgm:cxn modelId="{8229A850-393D-4E4C-91BE-74C020473F9A}" type="presParOf" srcId="{92500CBF-270D-C248-9230-0ED7DFB210E9}" destId="{5FE2A042-5F10-DF40-8BAA-2FFB0DE1A354}" srcOrd="9" destOrd="0" presId="urn:microsoft.com/office/officeart/2008/layout/LinedList"/>
    <dgm:cxn modelId="{7DD1C742-1B2D-9242-9197-7CD67C8FB521}" type="presParOf" srcId="{5FE2A042-5F10-DF40-8BAA-2FFB0DE1A354}" destId="{2E4F7659-9AD0-8D4C-A32F-3BB3E13A4B61}" srcOrd="0" destOrd="0" presId="urn:microsoft.com/office/officeart/2008/layout/LinedList"/>
    <dgm:cxn modelId="{D5F907E7-F6F3-0B49-845A-759721F00105}" type="presParOf" srcId="{5FE2A042-5F10-DF40-8BAA-2FFB0DE1A354}" destId="{4B1576B0-DA4E-6842-A9D6-8851D083FD00}" srcOrd="1" destOrd="0" presId="urn:microsoft.com/office/officeart/2008/layout/LinedList"/>
    <dgm:cxn modelId="{4E76EA82-DA7C-264A-B28D-F733C3815CE0}" type="presParOf" srcId="{92500CBF-270D-C248-9230-0ED7DFB210E9}" destId="{32A04BA9-512E-CD41-A1FB-816D0E9061D6}" srcOrd="10" destOrd="0" presId="urn:microsoft.com/office/officeart/2008/layout/LinedList"/>
    <dgm:cxn modelId="{BDAB6D3A-93BF-504F-9420-1509841718CC}" type="presParOf" srcId="{92500CBF-270D-C248-9230-0ED7DFB210E9}" destId="{238AE239-D742-9647-BAA2-5C4151CFE200}" srcOrd="11" destOrd="0" presId="urn:microsoft.com/office/officeart/2008/layout/LinedList"/>
    <dgm:cxn modelId="{FBDCDC96-1B87-824B-ADF7-1590F112479F}" type="presParOf" srcId="{238AE239-D742-9647-BAA2-5C4151CFE200}" destId="{6C991616-E91C-5C40-B6BF-8337DAC0CB17}" srcOrd="0" destOrd="0" presId="urn:microsoft.com/office/officeart/2008/layout/LinedList"/>
    <dgm:cxn modelId="{4CD14F57-F697-834F-85C8-698AD1B6FA3E}" type="presParOf" srcId="{238AE239-D742-9647-BAA2-5C4151CFE200}" destId="{A7D7E2A3-6642-5B46-AC4A-6B9022BD262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DEB588-296E-4688-B1FB-F5C13F5EB60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8D81AC-34FD-47D3-AC0F-23CC2F178695}">
      <dgm:prSet custT="1"/>
      <dgm:spPr/>
      <dgm:t>
        <a:bodyPr/>
        <a:lstStyle/>
        <a:p>
          <a:r>
            <a:rPr lang="hu-HU" sz="1400" dirty="0">
              <a:latin typeface="Arial "/>
            </a:rPr>
            <a:t>Veszteségmérés kiszakaszolással (nyomás és átfolyás mérés)</a:t>
          </a:r>
          <a:endParaRPr lang="en-US" sz="1400" dirty="0">
            <a:latin typeface="Arial "/>
          </a:endParaRPr>
        </a:p>
      </dgm:t>
    </dgm:pt>
    <dgm:pt modelId="{6ADC3C90-0571-4FA4-84CC-4C6A25154105}" type="parTrans" cxnId="{4C5B9EF1-4680-4B75-A99B-A5EA55D2C44C}">
      <dgm:prSet/>
      <dgm:spPr/>
      <dgm:t>
        <a:bodyPr/>
        <a:lstStyle/>
        <a:p>
          <a:endParaRPr lang="en-US" sz="1400">
            <a:latin typeface="Arial "/>
          </a:endParaRPr>
        </a:p>
      </dgm:t>
    </dgm:pt>
    <dgm:pt modelId="{8A50554D-08D7-47DD-920B-EF2A0D72A11B}" type="sibTrans" cxnId="{4C5B9EF1-4680-4B75-A99B-A5EA55D2C44C}">
      <dgm:prSet/>
      <dgm:spPr/>
      <dgm:t>
        <a:bodyPr/>
        <a:lstStyle/>
        <a:p>
          <a:endParaRPr lang="en-US" sz="1400">
            <a:latin typeface="Arial "/>
          </a:endParaRPr>
        </a:p>
      </dgm:t>
    </dgm:pt>
    <dgm:pt modelId="{B12FD629-C7AA-4EA9-B258-CE3D01723984}">
      <dgm:prSet custT="1"/>
      <dgm:spPr/>
      <dgm:t>
        <a:bodyPr/>
        <a:lstStyle/>
        <a:p>
          <a:r>
            <a:rPr lang="hu-HU" sz="1400" dirty="0">
              <a:latin typeface="Arial "/>
            </a:rPr>
            <a:t>Lokalizálás elektroakusztikus lehallgatással (talajmikrofon)</a:t>
          </a:r>
          <a:endParaRPr lang="en-US" sz="1400" dirty="0">
            <a:latin typeface="Arial "/>
          </a:endParaRPr>
        </a:p>
      </dgm:t>
    </dgm:pt>
    <dgm:pt modelId="{332B9D85-BB2F-4E90-822F-E73C532BEA7E}" type="parTrans" cxnId="{97F03AB9-8F2A-4A6E-A6EF-0A508742607E}">
      <dgm:prSet/>
      <dgm:spPr/>
      <dgm:t>
        <a:bodyPr/>
        <a:lstStyle/>
        <a:p>
          <a:endParaRPr lang="en-US" sz="1400">
            <a:latin typeface="Arial "/>
          </a:endParaRPr>
        </a:p>
      </dgm:t>
    </dgm:pt>
    <dgm:pt modelId="{5C5C0B71-936E-4585-87C4-8E556F5551C5}" type="sibTrans" cxnId="{97F03AB9-8F2A-4A6E-A6EF-0A508742607E}">
      <dgm:prSet/>
      <dgm:spPr/>
      <dgm:t>
        <a:bodyPr/>
        <a:lstStyle/>
        <a:p>
          <a:endParaRPr lang="en-US" sz="1400">
            <a:latin typeface="Arial "/>
          </a:endParaRPr>
        </a:p>
      </dgm:t>
    </dgm:pt>
    <dgm:pt modelId="{4E4F61F0-6AB9-4358-93DF-98E4C5CC6587}">
      <dgm:prSet custT="1"/>
      <dgm:spPr/>
      <dgm:t>
        <a:bodyPr/>
        <a:lstStyle/>
        <a:p>
          <a:r>
            <a:rPr lang="hu-HU" sz="1400" dirty="0">
              <a:latin typeface="Arial "/>
            </a:rPr>
            <a:t>Rezgések terjedésének mérése (csőfal és közeg) </a:t>
          </a:r>
          <a:endParaRPr lang="en-US" sz="1400" dirty="0">
            <a:latin typeface="Arial "/>
          </a:endParaRPr>
        </a:p>
      </dgm:t>
    </dgm:pt>
    <dgm:pt modelId="{38BE70B4-8920-4A3E-A948-6FF2DF1773E3}" type="parTrans" cxnId="{AEEB691D-0D8C-4D64-88DC-A5042202EB39}">
      <dgm:prSet/>
      <dgm:spPr/>
      <dgm:t>
        <a:bodyPr/>
        <a:lstStyle/>
        <a:p>
          <a:endParaRPr lang="en-US" sz="1400">
            <a:latin typeface="Arial "/>
          </a:endParaRPr>
        </a:p>
      </dgm:t>
    </dgm:pt>
    <dgm:pt modelId="{EB8AD4F9-41C6-4D00-94D0-A4348C9736E4}" type="sibTrans" cxnId="{AEEB691D-0D8C-4D64-88DC-A5042202EB39}">
      <dgm:prSet/>
      <dgm:spPr/>
      <dgm:t>
        <a:bodyPr/>
        <a:lstStyle/>
        <a:p>
          <a:endParaRPr lang="en-US" sz="1400">
            <a:latin typeface="Arial "/>
          </a:endParaRPr>
        </a:p>
      </dgm:t>
    </dgm:pt>
    <dgm:pt modelId="{92500CBF-270D-C248-9230-0ED7DFB210E9}" type="pres">
      <dgm:prSet presAssocID="{E0DEB588-296E-4688-B1FB-F5C13F5EB601}" presName="vert0" presStyleCnt="0">
        <dgm:presLayoutVars>
          <dgm:dir/>
          <dgm:animOne val="branch"/>
          <dgm:animLvl val="lvl"/>
        </dgm:presLayoutVars>
      </dgm:prSet>
      <dgm:spPr/>
    </dgm:pt>
    <dgm:pt modelId="{F10C9E71-64B5-994A-8CBB-39E30179C012}" type="pres">
      <dgm:prSet presAssocID="{6B8D81AC-34FD-47D3-AC0F-23CC2F178695}" presName="thickLine" presStyleLbl="alignNode1" presStyleIdx="0" presStyleCnt="3"/>
      <dgm:spPr/>
    </dgm:pt>
    <dgm:pt modelId="{07604E8B-144B-6F4F-9AF9-649790126B1F}" type="pres">
      <dgm:prSet presAssocID="{6B8D81AC-34FD-47D3-AC0F-23CC2F178695}" presName="horz1" presStyleCnt="0"/>
      <dgm:spPr/>
    </dgm:pt>
    <dgm:pt modelId="{42626A4A-5196-D740-B494-B8FC28638251}" type="pres">
      <dgm:prSet presAssocID="{6B8D81AC-34FD-47D3-AC0F-23CC2F178695}" presName="tx1" presStyleLbl="revTx" presStyleIdx="0" presStyleCnt="3"/>
      <dgm:spPr/>
    </dgm:pt>
    <dgm:pt modelId="{37F6D8C4-2AA0-3F46-B34F-BC413752FA13}" type="pres">
      <dgm:prSet presAssocID="{6B8D81AC-34FD-47D3-AC0F-23CC2F178695}" presName="vert1" presStyleCnt="0"/>
      <dgm:spPr/>
    </dgm:pt>
    <dgm:pt modelId="{33B6FED9-401E-1149-A23B-C370B4CB0A14}" type="pres">
      <dgm:prSet presAssocID="{B12FD629-C7AA-4EA9-B258-CE3D01723984}" presName="thickLine" presStyleLbl="alignNode1" presStyleIdx="1" presStyleCnt="3"/>
      <dgm:spPr/>
    </dgm:pt>
    <dgm:pt modelId="{19B5F29A-1BE2-1442-AD49-F1AA35D92B99}" type="pres">
      <dgm:prSet presAssocID="{B12FD629-C7AA-4EA9-B258-CE3D01723984}" presName="horz1" presStyleCnt="0"/>
      <dgm:spPr/>
    </dgm:pt>
    <dgm:pt modelId="{338C29DA-D991-D844-B9F6-914CA73F9BC8}" type="pres">
      <dgm:prSet presAssocID="{B12FD629-C7AA-4EA9-B258-CE3D01723984}" presName="tx1" presStyleLbl="revTx" presStyleIdx="1" presStyleCnt="3"/>
      <dgm:spPr/>
    </dgm:pt>
    <dgm:pt modelId="{D63A3976-45E8-594F-97EA-F727BD7D9E43}" type="pres">
      <dgm:prSet presAssocID="{B12FD629-C7AA-4EA9-B258-CE3D01723984}" presName="vert1" presStyleCnt="0"/>
      <dgm:spPr/>
    </dgm:pt>
    <dgm:pt modelId="{AA426DCA-134C-FD47-88EC-5B633095F5CD}" type="pres">
      <dgm:prSet presAssocID="{4E4F61F0-6AB9-4358-93DF-98E4C5CC6587}" presName="thickLine" presStyleLbl="alignNode1" presStyleIdx="2" presStyleCnt="3"/>
      <dgm:spPr/>
    </dgm:pt>
    <dgm:pt modelId="{FEBE4EC8-36DE-8841-84B1-0DB7570A77B6}" type="pres">
      <dgm:prSet presAssocID="{4E4F61F0-6AB9-4358-93DF-98E4C5CC6587}" presName="horz1" presStyleCnt="0"/>
      <dgm:spPr/>
    </dgm:pt>
    <dgm:pt modelId="{CC8BF0F6-6C7D-B742-99EF-B15DEA069621}" type="pres">
      <dgm:prSet presAssocID="{4E4F61F0-6AB9-4358-93DF-98E4C5CC6587}" presName="tx1" presStyleLbl="revTx" presStyleIdx="2" presStyleCnt="3"/>
      <dgm:spPr/>
    </dgm:pt>
    <dgm:pt modelId="{21176E47-2FE7-BD4E-9726-F2FD303C8058}" type="pres">
      <dgm:prSet presAssocID="{4E4F61F0-6AB9-4358-93DF-98E4C5CC6587}" presName="vert1" presStyleCnt="0"/>
      <dgm:spPr/>
    </dgm:pt>
  </dgm:ptLst>
  <dgm:cxnLst>
    <dgm:cxn modelId="{AEEB691D-0D8C-4D64-88DC-A5042202EB39}" srcId="{E0DEB588-296E-4688-B1FB-F5C13F5EB601}" destId="{4E4F61F0-6AB9-4358-93DF-98E4C5CC6587}" srcOrd="2" destOrd="0" parTransId="{38BE70B4-8920-4A3E-A948-6FF2DF1773E3}" sibTransId="{EB8AD4F9-41C6-4D00-94D0-A4348C9736E4}"/>
    <dgm:cxn modelId="{3B31388F-6F8A-F747-897E-55114EC29B09}" type="presOf" srcId="{4E4F61F0-6AB9-4358-93DF-98E4C5CC6587}" destId="{CC8BF0F6-6C7D-B742-99EF-B15DEA069621}" srcOrd="0" destOrd="0" presId="urn:microsoft.com/office/officeart/2008/layout/LinedList"/>
    <dgm:cxn modelId="{97F03AB9-8F2A-4A6E-A6EF-0A508742607E}" srcId="{E0DEB588-296E-4688-B1FB-F5C13F5EB601}" destId="{B12FD629-C7AA-4EA9-B258-CE3D01723984}" srcOrd="1" destOrd="0" parTransId="{332B9D85-BB2F-4E90-822F-E73C532BEA7E}" sibTransId="{5C5C0B71-936E-4585-87C4-8E556F5551C5}"/>
    <dgm:cxn modelId="{846537BA-52DE-0F4B-B60F-F41853619C0A}" type="presOf" srcId="{B12FD629-C7AA-4EA9-B258-CE3D01723984}" destId="{338C29DA-D991-D844-B9F6-914CA73F9BC8}" srcOrd="0" destOrd="0" presId="urn:microsoft.com/office/officeart/2008/layout/LinedList"/>
    <dgm:cxn modelId="{493C20D1-51CC-B740-9889-B6B8F792F05D}" type="presOf" srcId="{E0DEB588-296E-4688-B1FB-F5C13F5EB601}" destId="{92500CBF-270D-C248-9230-0ED7DFB210E9}" srcOrd="0" destOrd="0" presId="urn:microsoft.com/office/officeart/2008/layout/LinedList"/>
    <dgm:cxn modelId="{5F337BE9-F17E-9B4C-9717-98A85E101B35}" type="presOf" srcId="{6B8D81AC-34FD-47D3-AC0F-23CC2F178695}" destId="{42626A4A-5196-D740-B494-B8FC28638251}" srcOrd="0" destOrd="0" presId="urn:microsoft.com/office/officeart/2008/layout/LinedList"/>
    <dgm:cxn modelId="{4C5B9EF1-4680-4B75-A99B-A5EA55D2C44C}" srcId="{E0DEB588-296E-4688-B1FB-F5C13F5EB601}" destId="{6B8D81AC-34FD-47D3-AC0F-23CC2F178695}" srcOrd="0" destOrd="0" parTransId="{6ADC3C90-0571-4FA4-84CC-4C6A25154105}" sibTransId="{8A50554D-08D7-47DD-920B-EF2A0D72A11B}"/>
    <dgm:cxn modelId="{9834B885-247F-584D-B70E-3149A8A606D1}" type="presParOf" srcId="{92500CBF-270D-C248-9230-0ED7DFB210E9}" destId="{F10C9E71-64B5-994A-8CBB-39E30179C012}" srcOrd="0" destOrd="0" presId="urn:microsoft.com/office/officeart/2008/layout/LinedList"/>
    <dgm:cxn modelId="{0056F413-32FA-714B-995B-E89ED568FBFA}" type="presParOf" srcId="{92500CBF-270D-C248-9230-0ED7DFB210E9}" destId="{07604E8B-144B-6F4F-9AF9-649790126B1F}" srcOrd="1" destOrd="0" presId="urn:microsoft.com/office/officeart/2008/layout/LinedList"/>
    <dgm:cxn modelId="{41B56AC9-3100-2A44-BBDE-6CBCA3C785F6}" type="presParOf" srcId="{07604E8B-144B-6F4F-9AF9-649790126B1F}" destId="{42626A4A-5196-D740-B494-B8FC28638251}" srcOrd="0" destOrd="0" presId="urn:microsoft.com/office/officeart/2008/layout/LinedList"/>
    <dgm:cxn modelId="{75B17571-1F6E-0847-A341-32EF24ABF677}" type="presParOf" srcId="{07604E8B-144B-6F4F-9AF9-649790126B1F}" destId="{37F6D8C4-2AA0-3F46-B34F-BC413752FA13}" srcOrd="1" destOrd="0" presId="urn:microsoft.com/office/officeart/2008/layout/LinedList"/>
    <dgm:cxn modelId="{4360EABA-E1EF-E24E-80F5-9BCCF3BAD996}" type="presParOf" srcId="{92500CBF-270D-C248-9230-0ED7DFB210E9}" destId="{33B6FED9-401E-1149-A23B-C370B4CB0A14}" srcOrd="2" destOrd="0" presId="urn:microsoft.com/office/officeart/2008/layout/LinedList"/>
    <dgm:cxn modelId="{2F4BE0DB-DF8B-B142-9B5F-843DFC249504}" type="presParOf" srcId="{92500CBF-270D-C248-9230-0ED7DFB210E9}" destId="{19B5F29A-1BE2-1442-AD49-F1AA35D92B99}" srcOrd="3" destOrd="0" presId="urn:microsoft.com/office/officeart/2008/layout/LinedList"/>
    <dgm:cxn modelId="{FAC64BEA-6FFD-A84C-9A92-46DD147A68A9}" type="presParOf" srcId="{19B5F29A-1BE2-1442-AD49-F1AA35D92B99}" destId="{338C29DA-D991-D844-B9F6-914CA73F9BC8}" srcOrd="0" destOrd="0" presId="urn:microsoft.com/office/officeart/2008/layout/LinedList"/>
    <dgm:cxn modelId="{5B216D65-0411-B448-9459-084D46FF8618}" type="presParOf" srcId="{19B5F29A-1BE2-1442-AD49-F1AA35D92B99}" destId="{D63A3976-45E8-594F-97EA-F727BD7D9E43}" srcOrd="1" destOrd="0" presId="urn:microsoft.com/office/officeart/2008/layout/LinedList"/>
    <dgm:cxn modelId="{3D0D7BA8-B1F7-9C44-B3E0-413CAF40CB21}" type="presParOf" srcId="{92500CBF-270D-C248-9230-0ED7DFB210E9}" destId="{AA426DCA-134C-FD47-88EC-5B633095F5CD}" srcOrd="4" destOrd="0" presId="urn:microsoft.com/office/officeart/2008/layout/LinedList"/>
    <dgm:cxn modelId="{2EE1CBC7-6F6E-1D40-BE32-6BDFEB24774F}" type="presParOf" srcId="{92500CBF-270D-C248-9230-0ED7DFB210E9}" destId="{FEBE4EC8-36DE-8841-84B1-0DB7570A77B6}" srcOrd="5" destOrd="0" presId="urn:microsoft.com/office/officeart/2008/layout/LinedList"/>
    <dgm:cxn modelId="{F5B97C9A-D447-D849-9086-D88EB0B9F77A}" type="presParOf" srcId="{FEBE4EC8-36DE-8841-84B1-0DB7570A77B6}" destId="{CC8BF0F6-6C7D-B742-99EF-B15DEA069621}" srcOrd="0" destOrd="0" presId="urn:microsoft.com/office/officeart/2008/layout/LinedList"/>
    <dgm:cxn modelId="{8F760944-A047-6B4D-B0BB-FCBDF7029B9D}" type="presParOf" srcId="{FEBE4EC8-36DE-8841-84B1-0DB7570A77B6}" destId="{21176E47-2FE7-BD4E-9726-F2FD303C805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C9E71-64B5-994A-8CBB-39E30179C012}">
      <dsp:nvSpPr>
        <dsp:cNvPr id="0" name=""/>
        <dsp:cNvSpPr/>
      </dsp:nvSpPr>
      <dsp:spPr>
        <a:xfrm>
          <a:off x="0" y="1310"/>
          <a:ext cx="41905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26A4A-5196-D740-B494-B8FC28638251}">
      <dsp:nvSpPr>
        <dsp:cNvPr id="0" name=""/>
        <dsp:cNvSpPr/>
      </dsp:nvSpPr>
      <dsp:spPr>
        <a:xfrm>
          <a:off x="0" y="1310"/>
          <a:ext cx="4190524" cy="446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 "/>
            </a:rPr>
            <a:t>Napi</a:t>
          </a:r>
          <a:r>
            <a:rPr lang="en-US" sz="1400" kern="1200" dirty="0">
              <a:latin typeface="Arial "/>
            </a:rPr>
            <a:t> </a:t>
          </a:r>
          <a:r>
            <a:rPr lang="en-US" sz="1400" kern="1200" dirty="0" err="1">
              <a:latin typeface="Arial "/>
            </a:rPr>
            <a:t>akár</a:t>
          </a:r>
          <a:r>
            <a:rPr lang="en-US" sz="1400" kern="1200" dirty="0">
              <a:latin typeface="Arial "/>
            </a:rPr>
            <a:t> 20 km </a:t>
          </a:r>
          <a:r>
            <a:rPr lang="en-US" sz="1400" kern="1200" dirty="0" err="1">
              <a:latin typeface="Arial "/>
            </a:rPr>
            <a:t>vezeték</a:t>
          </a:r>
          <a:r>
            <a:rPr lang="en-US" sz="1400" kern="1200" dirty="0">
              <a:latin typeface="Arial "/>
            </a:rPr>
            <a:t> </a:t>
          </a:r>
          <a:r>
            <a:rPr lang="en-US" sz="1400" kern="1200" dirty="0" err="1">
              <a:latin typeface="Arial "/>
            </a:rPr>
            <a:t>vizsgálata</a:t>
          </a:r>
          <a:endParaRPr lang="en-US" sz="1400" kern="1200" dirty="0">
            <a:latin typeface="Arial "/>
          </a:endParaRPr>
        </a:p>
      </dsp:txBody>
      <dsp:txXfrm>
        <a:off x="0" y="1310"/>
        <a:ext cx="4190524" cy="446841"/>
      </dsp:txXfrm>
    </dsp:sp>
    <dsp:sp modelId="{33B6FED9-401E-1149-A23B-C370B4CB0A14}">
      <dsp:nvSpPr>
        <dsp:cNvPr id="0" name=""/>
        <dsp:cNvSpPr/>
      </dsp:nvSpPr>
      <dsp:spPr>
        <a:xfrm>
          <a:off x="0" y="448151"/>
          <a:ext cx="41905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C29DA-D991-D844-B9F6-914CA73F9BC8}">
      <dsp:nvSpPr>
        <dsp:cNvPr id="0" name=""/>
        <dsp:cNvSpPr/>
      </dsp:nvSpPr>
      <dsp:spPr>
        <a:xfrm>
          <a:off x="0" y="448151"/>
          <a:ext cx="4190524" cy="446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 "/>
            </a:rPr>
            <a:t>Víz, </a:t>
          </a:r>
          <a:r>
            <a:rPr lang="en-US" sz="1400" kern="1200" dirty="0" err="1">
              <a:latin typeface="Arial "/>
            </a:rPr>
            <a:t>szennyvíz</a:t>
          </a:r>
          <a:r>
            <a:rPr lang="hu-HU" sz="1400" kern="1200" dirty="0">
              <a:latin typeface="Arial "/>
            </a:rPr>
            <a:t> vezeték, szigetelt több rétegű </a:t>
          </a:r>
          <a:r>
            <a:rPr lang="hu-HU" sz="1400" kern="1200" dirty="0" err="1">
              <a:latin typeface="Arial "/>
            </a:rPr>
            <a:t>távhővezték</a:t>
          </a:r>
          <a:endParaRPr lang="en-US" sz="1400" kern="1200" dirty="0">
            <a:latin typeface="Arial "/>
          </a:endParaRPr>
        </a:p>
      </dsp:txBody>
      <dsp:txXfrm>
        <a:off x="0" y="448151"/>
        <a:ext cx="4190524" cy="446841"/>
      </dsp:txXfrm>
    </dsp:sp>
    <dsp:sp modelId="{AA426DCA-134C-FD47-88EC-5B633095F5CD}">
      <dsp:nvSpPr>
        <dsp:cNvPr id="0" name=""/>
        <dsp:cNvSpPr/>
      </dsp:nvSpPr>
      <dsp:spPr>
        <a:xfrm>
          <a:off x="0" y="894993"/>
          <a:ext cx="41905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BF0F6-6C7D-B742-99EF-B15DEA069621}">
      <dsp:nvSpPr>
        <dsp:cNvPr id="0" name=""/>
        <dsp:cNvSpPr/>
      </dsp:nvSpPr>
      <dsp:spPr>
        <a:xfrm>
          <a:off x="0" y="894993"/>
          <a:ext cx="4190524" cy="446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 "/>
            </a:rPr>
            <a:t>Bármilyen</a:t>
          </a:r>
          <a:r>
            <a:rPr lang="en-US" sz="1400" kern="1200" dirty="0">
              <a:latin typeface="Arial "/>
            </a:rPr>
            <a:t> </a:t>
          </a:r>
          <a:r>
            <a:rPr lang="en-US" sz="1400" kern="1200" dirty="0" err="1">
              <a:latin typeface="Arial "/>
            </a:rPr>
            <a:t>cső</a:t>
          </a:r>
          <a:r>
            <a:rPr lang="en-US" sz="1400" kern="1200" dirty="0">
              <a:latin typeface="Arial "/>
            </a:rPr>
            <a:t> </a:t>
          </a:r>
          <a:r>
            <a:rPr lang="en-US" sz="1400" kern="1200" dirty="0" err="1">
              <a:latin typeface="Arial "/>
            </a:rPr>
            <a:t>típus</a:t>
          </a:r>
          <a:endParaRPr lang="en-US" sz="1400" kern="1200" dirty="0">
            <a:latin typeface="Arial "/>
          </a:endParaRPr>
        </a:p>
      </dsp:txBody>
      <dsp:txXfrm>
        <a:off x="0" y="894993"/>
        <a:ext cx="4190524" cy="446841"/>
      </dsp:txXfrm>
    </dsp:sp>
    <dsp:sp modelId="{21F7EA06-ED40-A04D-9BE3-59B39C8E4D59}">
      <dsp:nvSpPr>
        <dsp:cNvPr id="0" name=""/>
        <dsp:cNvSpPr/>
      </dsp:nvSpPr>
      <dsp:spPr>
        <a:xfrm>
          <a:off x="0" y="1341834"/>
          <a:ext cx="41905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32B3A-1138-3343-B304-0F3DD54E7F98}">
      <dsp:nvSpPr>
        <dsp:cNvPr id="0" name=""/>
        <dsp:cNvSpPr/>
      </dsp:nvSpPr>
      <dsp:spPr>
        <a:xfrm>
          <a:off x="0" y="1341834"/>
          <a:ext cx="4190524" cy="446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 "/>
            </a:rPr>
            <a:t>Szivárgás</a:t>
          </a:r>
          <a:r>
            <a:rPr lang="en-US" sz="1400" kern="1200" dirty="0">
              <a:latin typeface="Arial "/>
            </a:rPr>
            <a:t> </a:t>
          </a:r>
          <a:r>
            <a:rPr lang="en-US" sz="1400" kern="1200" dirty="0" err="1">
              <a:latin typeface="Arial "/>
            </a:rPr>
            <a:t>mérete</a:t>
          </a:r>
          <a:r>
            <a:rPr lang="en-US" sz="1400" kern="1200" dirty="0">
              <a:latin typeface="Arial "/>
            </a:rPr>
            <a:t>, </a:t>
          </a:r>
          <a:r>
            <a:rPr lang="en-US" sz="1400" kern="1200" dirty="0" err="1">
              <a:latin typeface="Arial "/>
            </a:rPr>
            <a:t>helye</a:t>
          </a:r>
          <a:endParaRPr lang="en-US" sz="1400" kern="1200" dirty="0">
            <a:latin typeface="Arial "/>
          </a:endParaRPr>
        </a:p>
      </dsp:txBody>
      <dsp:txXfrm>
        <a:off x="0" y="1341834"/>
        <a:ext cx="4190524" cy="446841"/>
      </dsp:txXfrm>
    </dsp:sp>
    <dsp:sp modelId="{CF6F8C07-F1E0-4D46-850B-70EC13133152}">
      <dsp:nvSpPr>
        <dsp:cNvPr id="0" name=""/>
        <dsp:cNvSpPr/>
      </dsp:nvSpPr>
      <dsp:spPr>
        <a:xfrm>
          <a:off x="0" y="1788675"/>
          <a:ext cx="41905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F7659-9AD0-8D4C-A32F-3BB3E13A4B61}">
      <dsp:nvSpPr>
        <dsp:cNvPr id="0" name=""/>
        <dsp:cNvSpPr/>
      </dsp:nvSpPr>
      <dsp:spPr>
        <a:xfrm>
          <a:off x="0" y="1788675"/>
          <a:ext cx="4190524" cy="446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 "/>
            </a:rPr>
            <a:t>Nyomvonal feltérképezés</a:t>
          </a:r>
        </a:p>
      </dsp:txBody>
      <dsp:txXfrm>
        <a:off x="0" y="1788675"/>
        <a:ext cx="4190524" cy="446841"/>
      </dsp:txXfrm>
    </dsp:sp>
    <dsp:sp modelId="{32A04BA9-512E-CD41-A1FB-816D0E9061D6}">
      <dsp:nvSpPr>
        <dsp:cNvPr id="0" name=""/>
        <dsp:cNvSpPr/>
      </dsp:nvSpPr>
      <dsp:spPr>
        <a:xfrm>
          <a:off x="0" y="2235517"/>
          <a:ext cx="41905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91616-E91C-5C40-B6BF-8337DAC0CB17}">
      <dsp:nvSpPr>
        <dsp:cNvPr id="0" name=""/>
        <dsp:cNvSpPr/>
      </dsp:nvSpPr>
      <dsp:spPr>
        <a:xfrm>
          <a:off x="0" y="2235517"/>
          <a:ext cx="4190524" cy="446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 "/>
            </a:rPr>
            <a:t>Nem</a:t>
          </a:r>
          <a:r>
            <a:rPr lang="en-US" sz="1400" kern="1200" dirty="0">
              <a:latin typeface="Arial "/>
            </a:rPr>
            <a:t> </a:t>
          </a:r>
          <a:r>
            <a:rPr lang="en-US" sz="1400" kern="1200" dirty="0" err="1">
              <a:latin typeface="Arial "/>
            </a:rPr>
            <a:t>dokumentált</a:t>
          </a:r>
          <a:r>
            <a:rPr lang="en-US" sz="1400" kern="1200" dirty="0">
              <a:latin typeface="Arial "/>
            </a:rPr>
            <a:t> </a:t>
          </a:r>
          <a:r>
            <a:rPr lang="en-US" sz="1400" kern="1200" dirty="0" err="1">
              <a:latin typeface="Arial "/>
            </a:rPr>
            <a:t>szerelvények</a:t>
          </a:r>
          <a:r>
            <a:rPr lang="en-US" sz="1400" kern="1200" dirty="0">
              <a:latin typeface="Arial "/>
            </a:rPr>
            <a:t> </a:t>
          </a:r>
          <a:r>
            <a:rPr lang="en-US" sz="1400" kern="1200" dirty="0" err="1">
              <a:latin typeface="Arial "/>
            </a:rPr>
            <a:t>rögzítése</a:t>
          </a:r>
          <a:endParaRPr lang="en-US" sz="1400" kern="1200" dirty="0">
            <a:latin typeface="Arial "/>
          </a:endParaRPr>
        </a:p>
      </dsp:txBody>
      <dsp:txXfrm>
        <a:off x="0" y="2235517"/>
        <a:ext cx="4190524" cy="446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C9E71-64B5-994A-8CBB-39E30179C012}">
      <dsp:nvSpPr>
        <dsp:cNvPr id="0" name=""/>
        <dsp:cNvSpPr/>
      </dsp:nvSpPr>
      <dsp:spPr>
        <a:xfrm>
          <a:off x="0" y="690"/>
          <a:ext cx="41905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26A4A-5196-D740-B494-B8FC28638251}">
      <dsp:nvSpPr>
        <dsp:cNvPr id="0" name=""/>
        <dsp:cNvSpPr/>
      </dsp:nvSpPr>
      <dsp:spPr>
        <a:xfrm>
          <a:off x="0" y="690"/>
          <a:ext cx="4190524" cy="471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latin typeface="Arial "/>
            </a:rPr>
            <a:t>Veszteségmérés kiszakaszolással (nyomás és átfolyás mérés)</a:t>
          </a:r>
          <a:endParaRPr lang="en-US" sz="1400" kern="1200" dirty="0">
            <a:latin typeface="Arial "/>
          </a:endParaRPr>
        </a:p>
      </dsp:txBody>
      <dsp:txXfrm>
        <a:off x="0" y="690"/>
        <a:ext cx="4190524" cy="471193"/>
      </dsp:txXfrm>
    </dsp:sp>
    <dsp:sp modelId="{33B6FED9-401E-1149-A23B-C370B4CB0A14}">
      <dsp:nvSpPr>
        <dsp:cNvPr id="0" name=""/>
        <dsp:cNvSpPr/>
      </dsp:nvSpPr>
      <dsp:spPr>
        <a:xfrm>
          <a:off x="0" y="471884"/>
          <a:ext cx="41905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C29DA-D991-D844-B9F6-914CA73F9BC8}">
      <dsp:nvSpPr>
        <dsp:cNvPr id="0" name=""/>
        <dsp:cNvSpPr/>
      </dsp:nvSpPr>
      <dsp:spPr>
        <a:xfrm>
          <a:off x="0" y="471884"/>
          <a:ext cx="4190524" cy="471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latin typeface="Arial "/>
            </a:rPr>
            <a:t>Lokalizálás elektroakusztikus lehallgatással (talajmikrofon)</a:t>
          </a:r>
          <a:endParaRPr lang="en-US" sz="1400" kern="1200" dirty="0">
            <a:latin typeface="Arial "/>
          </a:endParaRPr>
        </a:p>
      </dsp:txBody>
      <dsp:txXfrm>
        <a:off x="0" y="471884"/>
        <a:ext cx="4190524" cy="471193"/>
      </dsp:txXfrm>
    </dsp:sp>
    <dsp:sp modelId="{AA426DCA-134C-FD47-88EC-5B633095F5CD}">
      <dsp:nvSpPr>
        <dsp:cNvPr id="0" name=""/>
        <dsp:cNvSpPr/>
      </dsp:nvSpPr>
      <dsp:spPr>
        <a:xfrm>
          <a:off x="0" y="943078"/>
          <a:ext cx="41905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BF0F6-6C7D-B742-99EF-B15DEA069621}">
      <dsp:nvSpPr>
        <dsp:cNvPr id="0" name=""/>
        <dsp:cNvSpPr/>
      </dsp:nvSpPr>
      <dsp:spPr>
        <a:xfrm>
          <a:off x="0" y="943078"/>
          <a:ext cx="4190524" cy="471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latin typeface="Arial "/>
            </a:rPr>
            <a:t>Rezgések terjedésének mérése (csőfal és közeg) </a:t>
          </a:r>
          <a:endParaRPr lang="en-US" sz="1400" kern="1200" dirty="0">
            <a:latin typeface="Arial "/>
          </a:endParaRPr>
        </a:p>
      </dsp:txBody>
      <dsp:txXfrm>
        <a:off x="0" y="943078"/>
        <a:ext cx="4190524" cy="471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2022. 02. 23.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500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2022. 02. 23.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518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2022. 02. 23.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188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2022. 02. 23.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600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2022. 02. 23.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451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2022. 02. 23.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101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2022. 02. 23.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484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2022. 02. 23.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103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2022. 02. 23.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07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2022. 02. 23.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763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2022. 02. 23.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865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57CDB-294A-3D40-9326-2551AE34497D}" type="datetimeFigureOut">
              <a:rPr lang="hu-HU" smtClean="0"/>
              <a:t>2022. 02. 23.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797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5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vho.org/e-learning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18" Type="http://schemas.openxmlformats.org/officeDocument/2006/relationships/image" Target="../media/image2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png"/><Relationship Id="rId17" Type="http://schemas.openxmlformats.org/officeDocument/2006/relationships/image" Target="../media/image20.jpg"/><Relationship Id="rId2" Type="http://schemas.openxmlformats.org/officeDocument/2006/relationships/image" Target="../media/image2.jpeg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5" Type="http://schemas.openxmlformats.org/officeDocument/2006/relationships/image" Target="../media/image1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7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28.jp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05E488F5-1DA0-D340-9E60-9F41BD06A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6055" y="6011290"/>
            <a:ext cx="2743200" cy="586707"/>
          </a:xfrm>
        </p:spPr>
        <p:txBody>
          <a:bodyPr>
            <a:noAutofit/>
          </a:bodyPr>
          <a:lstStyle/>
          <a:p>
            <a:pPr marL="7144" marR="2858" algn="r">
              <a:lnSpc>
                <a:spcPct val="120000"/>
              </a:lnSpc>
              <a:spcBef>
                <a:spcPts val="53"/>
              </a:spcBef>
              <a:tabLst>
                <a:tab pos="871895" algn="l"/>
              </a:tabLst>
            </a:pPr>
            <a:r>
              <a:rPr lang="en-ID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á c z k e v y</a:t>
            </a:r>
            <a:r>
              <a:rPr lang="hu-H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ID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 e v e n t e</a:t>
            </a:r>
            <a:endParaRPr lang="hu-HU" sz="10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44" marR="2858" algn="r">
              <a:lnSpc>
                <a:spcPct val="120000"/>
              </a:lnSpc>
              <a:spcBef>
                <a:spcPts val="53"/>
              </a:spcBef>
              <a:tabLst>
                <a:tab pos="871895" algn="l"/>
              </a:tabLst>
            </a:pPr>
            <a:r>
              <a:rPr lang="hu-H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30/964-2433</a:t>
            </a:r>
          </a:p>
          <a:p>
            <a:pPr marL="7144" marR="2858" algn="r">
              <a:lnSpc>
                <a:spcPct val="120000"/>
              </a:lnSpc>
              <a:spcBef>
                <a:spcPts val="53"/>
              </a:spcBef>
              <a:tabLst>
                <a:tab pos="871895" algn="l"/>
              </a:tabLst>
            </a:pPr>
            <a:r>
              <a:rPr lang="hu-H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Levente.raczkevy@xylem.com</a:t>
            </a:r>
            <a:r>
              <a:rPr lang="en-ID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7144" marR="2858" algn="r">
              <a:lnSpc>
                <a:spcPct val="120000"/>
              </a:lnSpc>
              <a:spcBef>
                <a:spcPts val="53"/>
              </a:spcBef>
              <a:tabLst>
                <a:tab pos="871895" algn="l"/>
              </a:tabLst>
            </a:pPr>
            <a:r>
              <a:rPr lang="en-ID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2 0 2 2 . 0 3 . 0 2 </a:t>
            </a:r>
            <a:r>
              <a:rPr lang="en-ID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59BADBC-45AA-43B5-A3A6-6B96D81E3D4B}"/>
              </a:ext>
            </a:extLst>
          </p:cNvPr>
          <p:cNvSpPr txBox="1"/>
          <p:nvPr/>
        </p:nvSpPr>
        <p:spPr>
          <a:xfrm>
            <a:off x="1514760" y="627544"/>
            <a:ext cx="6364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spc="370" dirty="0">
                <a:latin typeface="Arial Black" panose="020B0A04020102020204" pitchFamily="34" charset="0"/>
                <a:cs typeface="Courier New" panose="02070309020205020404" pitchFamily="49" charset="0"/>
              </a:rPr>
              <a:t>MATASZSZ IV. szeminárium</a:t>
            </a:r>
          </a:p>
          <a:p>
            <a:pPr algn="ctr"/>
            <a:endParaRPr lang="hu-HU" sz="1600" b="1" spc="370" dirty="0">
              <a:latin typeface="Arial Black" panose="020B0A04020102020204" pitchFamily="34" charset="0"/>
              <a:cs typeface="Courier New" panose="02070309020205020404" pitchFamily="49" charset="0"/>
            </a:endParaRPr>
          </a:p>
          <a:p>
            <a:pPr algn="ctr"/>
            <a:r>
              <a:rPr lang="hu-HU" sz="1600" b="1" spc="370" dirty="0">
                <a:latin typeface="Arial Black" panose="020B0A04020102020204" pitchFamily="34" charset="0"/>
                <a:cs typeface="Courier New" panose="02070309020205020404" pitchFamily="49" charset="0"/>
              </a:rPr>
              <a:t>Xylem </a:t>
            </a:r>
            <a:r>
              <a:rPr lang="hu-HU" sz="1600" b="1" spc="370" dirty="0" err="1">
                <a:latin typeface="Arial Black" panose="020B0A04020102020204" pitchFamily="34" charset="0"/>
                <a:cs typeface="Courier New" panose="02070309020205020404" pitchFamily="49" charset="0"/>
              </a:rPr>
              <a:t>SmartBall</a:t>
            </a:r>
            <a:endParaRPr lang="hu-HU" sz="1600" b="1" spc="370" dirty="0">
              <a:latin typeface="Arial Black" panose="020B0A04020102020204" pitchFamily="34" charset="0"/>
              <a:cs typeface="Courier New" panose="02070309020205020404" pitchFamily="49" charset="0"/>
            </a:endParaRPr>
          </a:p>
          <a:p>
            <a:pPr algn="ctr"/>
            <a:r>
              <a:rPr lang="hu-HU" sz="1600" b="1" spc="370" dirty="0">
                <a:latin typeface="Arial Black" panose="020B0A04020102020204" pitchFamily="34" charset="0"/>
                <a:cs typeface="Courier New" panose="02070309020205020404" pitchFamily="49" charset="0"/>
              </a:rPr>
              <a:t>Csővezeték vizsgálat okos eszközzel</a:t>
            </a:r>
            <a:endParaRPr lang="en-US" sz="1600" b="1" spc="370" dirty="0">
              <a:latin typeface="Arial Black" panose="020B0A040201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96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17">
            <a:extLst>
              <a:ext uri="{FF2B5EF4-FFF2-40B4-BE49-F238E27FC236}">
                <a16:creationId xmlns:a16="http://schemas.microsoft.com/office/drawing/2014/main" id="{D8677BF2-A25D-E647-8778-3484BA01E606}"/>
              </a:ext>
            </a:extLst>
          </p:cNvPr>
          <p:cNvSpPr txBox="1"/>
          <p:nvPr/>
        </p:nvSpPr>
        <p:spPr>
          <a:xfrm>
            <a:off x="9460656" y="3516642"/>
            <a:ext cx="37046" cy="1924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488" spc="-26" dirty="0">
                <a:solidFill>
                  <a:srgbClr val="978977"/>
                </a:solidFill>
                <a:latin typeface="Times New Roman"/>
                <a:cs typeface="Times New Roman"/>
              </a:rPr>
              <a:t>·</a:t>
            </a:r>
            <a:endParaRPr sz="488">
              <a:latin typeface="Times New Roman"/>
              <a:cs typeface="Times New Roman"/>
            </a:endParaRPr>
          </a:p>
          <a:p>
            <a:pPr marL="23336">
              <a:spcBef>
                <a:spcPts val="338"/>
              </a:spcBef>
            </a:pPr>
            <a:r>
              <a:rPr sz="450" spc="-64" dirty="0">
                <a:solidFill>
                  <a:srgbClr val="978977"/>
                </a:solidFill>
                <a:latin typeface="Times New Roman"/>
                <a:cs typeface="Times New Roman"/>
              </a:rPr>
              <a:t>·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F1931C12-2BE0-6A43-8AEB-30F0BF692B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22466" y="1775180"/>
            <a:ext cx="3729362" cy="286136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sz="1800" b="1" dirty="0">
                <a:latin typeface="Arial"/>
                <a:cs typeface="Arial"/>
              </a:rPr>
              <a:t>SmartBall - Előnyök</a:t>
            </a: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10B70332-5CD1-A84A-AF0F-6B0078B9432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8989" y="2211002"/>
            <a:ext cx="2707766" cy="3015234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4751CDCC-C912-D648-A5BC-AF6CE3E78BDA}"/>
              </a:ext>
            </a:extLst>
          </p:cNvPr>
          <p:cNvSpPr txBox="1"/>
          <p:nvPr/>
        </p:nvSpPr>
        <p:spPr>
          <a:xfrm>
            <a:off x="3922466" y="2286673"/>
            <a:ext cx="4894639" cy="216357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24314" indent="-215265">
              <a:spcBef>
                <a:spcPts val="71"/>
              </a:spcBef>
              <a:buFont typeface="Wingdings"/>
              <a:buChar char=""/>
              <a:tabLst>
                <a:tab pos="224790" algn="l"/>
              </a:tabLst>
            </a:pPr>
            <a:r>
              <a:rPr sz="1400" dirty="0">
                <a:latin typeface="Arial"/>
                <a:cs typeface="Arial"/>
              </a:rPr>
              <a:t>szerelvényeken keresztül (szükséges</a:t>
            </a:r>
          </a:p>
          <a:p>
            <a:pPr marL="224314"/>
            <a:r>
              <a:rPr sz="1400" dirty="0">
                <a:latin typeface="Arial"/>
                <a:cs typeface="Arial"/>
              </a:rPr>
              <a:t>átmérő: 100mm)</a:t>
            </a:r>
          </a:p>
          <a:p>
            <a:pPr>
              <a:spcBef>
                <a:spcPts val="41"/>
              </a:spcBef>
            </a:pPr>
            <a:endParaRPr sz="1400" dirty="0">
              <a:latin typeface="Arial"/>
              <a:cs typeface="Arial"/>
            </a:endParaRPr>
          </a:p>
          <a:p>
            <a:pPr marL="224314" marR="930593" indent="-215265">
              <a:buFont typeface="Wingdings"/>
              <a:buChar char=""/>
              <a:tabLst>
                <a:tab pos="224790" algn="l"/>
              </a:tabLst>
            </a:pPr>
            <a:r>
              <a:rPr sz="1400" dirty="0">
                <a:latin typeface="Arial"/>
                <a:cs typeface="Arial"/>
              </a:rPr>
              <a:t>Nem zavarja a vizsgált </a:t>
            </a:r>
            <a:r>
              <a:rPr sz="1400" dirty="0" err="1">
                <a:latin typeface="Arial"/>
                <a:cs typeface="Arial"/>
              </a:rPr>
              <a:t>csőszakasz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dirty="0" err="1">
                <a:latin typeface="Arial"/>
                <a:cs typeface="Arial"/>
              </a:rPr>
              <a:t>működését</a:t>
            </a:r>
            <a:endParaRPr sz="1400" dirty="0">
              <a:latin typeface="Arial"/>
              <a:cs typeface="Arial"/>
            </a:endParaRPr>
          </a:p>
          <a:p>
            <a:pPr>
              <a:spcBef>
                <a:spcPts val="41"/>
              </a:spcBef>
              <a:buClr>
                <a:srgbClr val="0085AC"/>
              </a:buClr>
              <a:buFont typeface="Wingdings"/>
              <a:buChar char=""/>
            </a:pPr>
            <a:endParaRPr sz="1400" dirty="0">
              <a:latin typeface="Arial"/>
              <a:cs typeface="Arial"/>
            </a:endParaRPr>
          </a:p>
          <a:p>
            <a:pPr marL="224314" indent="-215265">
              <a:buFont typeface="Wingdings"/>
              <a:buChar char=""/>
              <a:tabLst>
                <a:tab pos="224790" algn="l"/>
              </a:tabLst>
            </a:pPr>
            <a:r>
              <a:rPr sz="1400" dirty="0">
                <a:latin typeface="Arial"/>
                <a:cs typeface="Arial"/>
              </a:rPr>
              <a:t>Követési pontok között akár 1000m is lehet</a:t>
            </a:r>
          </a:p>
          <a:p>
            <a:pPr>
              <a:spcBef>
                <a:spcPts val="38"/>
              </a:spcBef>
              <a:buClr>
                <a:srgbClr val="0085AC"/>
              </a:buClr>
              <a:buFont typeface="Wingdings"/>
              <a:buChar char=""/>
            </a:pPr>
            <a:endParaRPr sz="1400" dirty="0">
              <a:latin typeface="Arial"/>
              <a:cs typeface="Arial"/>
            </a:endParaRPr>
          </a:p>
          <a:p>
            <a:pPr marL="224314" indent="-215265">
              <a:spcBef>
                <a:spcPts val="4"/>
              </a:spcBef>
              <a:buFont typeface="Wingdings"/>
              <a:buChar char=""/>
              <a:tabLst>
                <a:tab pos="224790" algn="l"/>
              </a:tabLst>
            </a:pPr>
            <a:r>
              <a:rPr sz="1400" dirty="0">
                <a:latin typeface="Arial"/>
                <a:cs typeface="Arial"/>
              </a:rPr>
              <a:t>Előzetes eredmények már 48 órán belül</a:t>
            </a:r>
          </a:p>
          <a:p>
            <a:pPr>
              <a:spcBef>
                <a:spcPts val="38"/>
              </a:spcBef>
              <a:buClr>
                <a:srgbClr val="0085AC"/>
              </a:buClr>
              <a:buFont typeface="Wingdings"/>
              <a:buChar char=""/>
            </a:pPr>
            <a:endParaRPr sz="1400" dirty="0">
              <a:latin typeface="Arial"/>
              <a:cs typeface="Arial"/>
            </a:endParaRPr>
          </a:p>
          <a:p>
            <a:pPr marL="224314" indent="-215265">
              <a:buFont typeface="Wingdings"/>
              <a:buChar char=""/>
              <a:tabLst>
                <a:tab pos="224790" algn="l"/>
              </a:tabLst>
            </a:pPr>
            <a:r>
              <a:rPr sz="1400" dirty="0">
                <a:latin typeface="Arial"/>
                <a:cs typeface="Arial"/>
              </a:rPr>
              <a:t>Nagyon </a:t>
            </a:r>
            <a:r>
              <a:rPr sz="1400" dirty="0" err="1">
                <a:latin typeface="Arial"/>
                <a:cs typeface="Arial"/>
              </a:rPr>
              <a:t>egyszerű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dirty="0" err="1">
                <a:latin typeface="Arial"/>
                <a:cs typeface="Arial"/>
              </a:rPr>
              <a:t>telepítés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1419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17">
            <a:extLst>
              <a:ext uri="{FF2B5EF4-FFF2-40B4-BE49-F238E27FC236}">
                <a16:creationId xmlns:a16="http://schemas.microsoft.com/office/drawing/2014/main" id="{D8677BF2-A25D-E647-8778-3484BA01E606}"/>
              </a:ext>
            </a:extLst>
          </p:cNvPr>
          <p:cNvSpPr txBox="1"/>
          <p:nvPr/>
        </p:nvSpPr>
        <p:spPr>
          <a:xfrm>
            <a:off x="9460656" y="3516642"/>
            <a:ext cx="37046" cy="1924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488" spc="-26" dirty="0">
                <a:solidFill>
                  <a:srgbClr val="978977"/>
                </a:solidFill>
                <a:latin typeface="Times New Roman"/>
                <a:cs typeface="Times New Roman"/>
              </a:rPr>
              <a:t>·</a:t>
            </a:r>
            <a:endParaRPr sz="488">
              <a:latin typeface="Times New Roman"/>
              <a:cs typeface="Times New Roman"/>
            </a:endParaRPr>
          </a:p>
          <a:p>
            <a:pPr marL="23336">
              <a:spcBef>
                <a:spcPts val="338"/>
              </a:spcBef>
            </a:pPr>
            <a:r>
              <a:rPr sz="450" spc="-64" dirty="0">
                <a:solidFill>
                  <a:srgbClr val="978977"/>
                </a:solidFill>
                <a:latin typeface="Times New Roman"/>
                <a:cs typeface="Times New Roman"/>
              </a:rPr>
              <a:t>·</a:t>
            </a:r>
            <a:endParaRPr sz="450">
              <a:latin typeface="Times New Roman"/>
              <a:cs typeface="Times New Roman"/>
            </a:endParaRPr>
          </a:p>
        </p:txBody>
      </p:sp>
      <p:grpSp>
        <p:nvGrpSpPr>
          <p:cNvPr id="9" name="object 4">
            <a:extLst>
              <a:ext uri="{FF2B5EF4-FFF2-40B4-BE49-F238E27FC236}">
                <a16:creationId xmlns:a16="http://schemas.microsoft.com/office/drawing/2014/main" id="{D5227976-387A-644D-9C10-B647B7E0EBE0}"/>
              </a:ext>
            </a:extLst>
          </p:cNvPr>
          <p:cNvGrpSpPr/>
          <p:nvPr/>
        </p:nvGrpSpPr>
        <p:grpSpPr>
          <a:xfrm>
            <a:off x="889196" y="2139124"/>
            <a:ext cx="7402374" cy="2569274"/>
            <a:chOff x="271272" y="1112519"/>
            <a:chExt cx="11530965" cy="3554095"/>
          </a:xfrm>
        </p:grpSpPr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id="{2A433930-C7F4-B743-9544-07A70CE29E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272" y="1129283"/>
              <a:ext cx="3523488" cy="3537204"/>
            </a:xfrm>
            <a:prstGeom prst="rect">
              <a:avLst/>
            </a:prstGeom>
          </p:spPr>
        </p:pic>
        <p:pic>
          <p:nvPicPr>
            <p:cNvPr id="11" name="object 6">
              <a:extLst>
                <a:ext uri="{FF2B5EF4-FFF2-40B4-BE49-F238E27FC236}">
                  <a16:creationId xmlns:a16="http://schemas.microsoft.com/office/drawing/2014/main" id="{247261E8-83B1-184F-BE8C-1C9EDE17B99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3476" y="2819399"/>
              <a:ext cx="1519427" cy="1540764"/>
            </a:xfrm>
            <a:prstGeom prst="rect">
              <a:avLst/>
            </a:prstGeom>
          </p:spPr>
        </p:pic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B14FE79E-99F6-104A-8A4B-3352993558E5}"/>
                </a:ext>
              </a:extLst>
            </p:cNvPr>
            <p:cNvSpPr/>
            <p:nvPr/>
          </p:nvSpPr>
          <p:spPr>
            <a:xfrm>
              <a:off x="1950720" y="2843784"/>
              <a:ext cx="1430020" cy="1450975"/>
            </a:xfrm>
            <a:custGeom>
              <a:avLst/>
              <a:gdLst/>
              <a:ahLst/>
              <a:cxnLst/>
              <a:rect l="l" t="t" r="r" b="b"/>
              <a:pathLst>
                <a:path w="1430020" h="1450975">
                  <a:moveTo>
                    <a:pt x="0" y="725424"/>
                  </a:moveTo>
                  <a:lnTo>
                    <a:pt x="1520" y="677722"/>
                  </a:lnTo>
                  <a:lnTo>
                    <a:pt x="6019" y="630845"/>
                  </a:lnTo>
                  <a:lnTo>
                    <a:pt x="13401" y="584888"/>
                  </a:lnTo>
                  <a:lnTo>
                    <a:pt x="23574" y="539946"/>
                  </a:lnTo>
                  <a:lnTo>
                    <a:pt x="36441" y="496116"/>
                  </a:lnTo>
                  <a:lnTo>
                    <a:pt x="51911" y="453493"/>
                  </a:lnTo>
                  <a:lnTo>
                    <a:pt x="69887" y="412172"/>
                  </a:lnTo>
                  <a:lnTo>
                    <a:pt x="90276" y="372249"/>
                  </a:lnTo>
                  <a:lnTo>
                    <a:pt x="112983" y="333819"/>
                  </a:lnTo>
                  <a:lnTo>
                    <a:pt x="137915" y="296978"/>
                  </a:lnTo>
                  <a:lnTo>
                    <a:pt x="164978" y="261822"/>
                  </a:lnTo>
                  <a:lnTo>
                    <a:pt x="194076" y="228445"/>
                  </a:lnTo>
                  <a:lnTo>
                    <a:pt x="225116" y="196945"/>
                  </a:lnTo>
                  <a:lnTo>
                    <a:pt x="258003" y="167415"/>
                  </a:lnTo>
                  <a:lnTo>
                    <a:pt x="292644" y="139951"/>
                  </a:lnTo>
                  <a:lnTo>
                    <a:pt x="328944" y="114650"/>
                  </a:lnTo>
                  <a:lnTo>
                    <a:pt x="366809" y="91607"/>
                  </a:lnTo>
                  <a:lnTo>
                    <a:pt x="406144" y="70917"/>
                  </a:lnTo>
                  <a:lnTo>
                    <a:pt x="446856" y="52675"/>
                  </a:lnTo>
                  <a:lnTo>
                    <a:pt x="488850" y="36978"/>
                  </a:lnTo>
                  <a:lnTo>
                    <a:pt x="532032" y="23920"/>
                  </a:lnTo>
                  <a:lnTo>
                    <a:pt x="576308" y="13598"/>
                  </a:lnTo>
                  <a:lnTo>
                    <a:pt x="621583" y="6107"/>
                  </a:lnTo>
                  <a:lnTo>
                    <a:pt x="667764" y="1542"/>
                  </a:lnTo>
                  <a:lnTo>
                    <a:pt x="714756" y="0"/>
                  </a:lnTo>
                  <a:lnTo>
                    <a:pt x="761747" y="1542"/>
                  </a:lnTo>
                  <a:lnTo>
                    <a:pt x="807928" y="6107"/>
                  </a:lnTo>
                  <a:lnTo>
                    <a:pt x="853203" y="13598"/>
                  </a:lnTo>
                  <a:lnTo>
                    <a:pt x="897479" y="23920"/>
                  </a:lnTo>
                  <a:lnTo>
                    <a:pt x="940661" y="36978"/>
                  </a:lnTo>
                  <a:lnTo>
                    <a:pt x="982655" y="52675"/>
                  </a:lnTo>
                  <a:lnTo>
                    <a:pt x="1023367" y="70917"/>
                  </a:lnTo>
                  <a:lnTo>
                    <a:pt x="1062702" y="91607"/>
                  </a:lnTo>
                  <a:lnTo>
                    <a:pt x="1100567" y="114650"/>
                  </a:lnTo>
                  <a:lnTo>
                    <a:pt x="1136867" y="139951"/>
                  </a:lnTo>
                  <a:lnTo>
                    <a:pt x="1171508" y="167415"/>
                  </a:lnTo>
                  <a:lnTo>
                    <a:pt x="1204395" y="196945"/>
                  </a:lnTo>
                  <a:lnTo>
                    <a:pt x="1235435" y="228445"/>
                  </a:lnTo>
                  <a:lnTo>
                    <a:pt x="1264533" y="261822"/>
                  </a:lnTo>
                  <a:lnTo>
                    <a:pt x="1291596" y="296978"/>
                  </a:lnTo>
                  <a:lnTo>
                    <a:pt x="1316528" y="333819"/>
                  </a:lnTo>
                  <a:lnTo>
                    <a:pt x="1339235" y="372249"/>
                  </a:lnTo>
                  <a:lnTo>
                    <a:pt x="1359624" y="412172"/>
                  </a:lnTo>
                  <a:lnTo>
                    <a:pt x="1377600" y="453493"/>
                  </a:lnTo>
                  <a:lnTo>
                    <a:pt x="1393070" y="496116"/>
                  </a:lnTo>
                  <a:lnTo>
                    <a:pt x="1405937" y="539946"/>
                  </a:lnTo>
                  <a:lnTo>
                    <a:pt x="1416110" y="584888"/>
                  </a:lnTo>
                  <a:lnTo>
                    <a:pt x="1423492" y="630845"/>
                  </a:lnTo>
                  <a:lnTo>
                    <a:pt x="1427991" y="677722"/>
                  </a:lnTo>
                  <a:lnTo>
                    <a:pt x="1429512" y="725424"/>
                  </a:lnTo>
                  <a:lnTo>
                    <a:pt x="1427991" y="773125"/>
                  </a:lnTo>
                  <a:lnTo>
                    <a:pt x="1423492" y="820002"/>
                  </a:lnTo>
                  <a:lnTo>
                    <a:pt x="1416110" y="865959"/>
                  </a:lnTo>
                  <a:lnTo>
                    <a:pt x="1405937" y="910901"/>
                  </a:lnTo>
                  <a:lnTo>
                    <a:pt x="1393070" y="954731"/>
                  </a:lnTo>
                  <a:lnTo>
                    <a:pt x="1377600" y="997354"/>
                  </a:lnTo>
                  <a:lnTo>
                    <a:pt x="1359624" y="1038675"/>
                  </a:lnTo>
                  <a:lnTo>
                    <a:pt x="1339235" y="1078598"/>
                  </a:lnTo>
                  <a:lnTo>
                    <a:pt x="1316528" y="1117028"/>
                  </a:lnTo>
                  <a:lnTo>
                    <a:pt x="1291596" y="1153869"/>
                  </a:lnTo>
                  <a:lnTo>
                    <a:pt x="1264533" y="1189025"/>
                  </a:lnTo>
                  <a:lnTo>
                    <a:pt x="1235435" y="1222402"/>
                  </a:lnTo>
                  <a:lnTo>
                    <a:pt x="1204395" y="1253902"/>
                  </a:lnTo>
                  <a:lnTo>
                    <a:pt x="1171508" y="1283432"/>
                  </a:lnTo>
                  <a:lnTo>
                    <a:pt x="1136867" y="1310896"/>
                  </a:lnTo>
                  <a:lnTo>
                    <a:pt x="1100567" y="1336197"/>
                  </a:lnTo>
                  <a:lnTo>
                    <a:pt x="1062702" y="1359240"/>
                  </a:lnTo>
                  <a:lnTo>
                    <a:pt x="1023367" y="1379930"/>
                  </a:lnTo>
                  <a:lnTo>
                    <a:pt x="982655" y="1398172"/>
                  </a:lnTo>
                  <a:lnTo>
                    <a:pt x="940661" y="1413869"/>
                  </a:lnTo>
                  <a:lnTo>
                    <a:pt x="897479" y="1426927"/>
                  </a:lnTo>
                  <a:lnTo>
                    <a:pt x="853203" y="1437249"/>
                  </a:lnTo>
                  <a:lnTo>
                    <a:pt x="807928" y="1444740"/>
                  </a:lnTo>
                  <a:lnTo>
                    <a:pt x="761747" y="1449305"/>
                  </a:lnTo>
                  <a:lnTo>
                    <a:pt x="714756" y="1450847"/>
                  </a:lnTo>
                  <a:lnTo>
                    <a:pt x="667764" y="1449305"/>
                  </a:lnTo>
                  <a:lnTo>
                    <a:pt x="621583" y="1444740"/>
                  </a:lnTo>
                  <a:lnTo>
                    <a:pt x="576308" y="1437249"/>
                  </a:lnTo>
                  <a:lnTo>
                    <a:pt x="532032" y="1426927"/>
                  </a:lnTo>
                  <a:lnTo>
                    <a:pt x="488850" y="1413869"/>
                  </a:lnTo>
                  <a:lnTo>
                    <a:pt x="446856" y="1398172"/>
                  </a:lnTo>
                  <a:lnTo>
                    <a:pt x="406144" y="1379930"/>
                  </a:lnTo>
                  <a:lnTo>
                    <a:pt x="366809" y="1359240"/>
                  </a:lnTo>
                  <a:lnTo>
                    <a:pt x="328944" y="1336197"/>
                  </a:lnTo>
                  <a:lnTo>
                    <a:pt x="292644" y="1310896"/>
                  </a:lnTo>
                  <a:lnTo>
                    <a:pt x="258003" y="1283432"/>
                  </a:lnTo>
                  <a:lnTo>
                    <a:pt x="225116" y="1253902"/>
                  </a:lnTo>
                  <a:lnTo>
                    <a:pt x="194076" y="1222402"/>
                  </a:lnTo>
                  <a:lnTo>
                    <a:pt x="164978" y="1189025"/>
                  </a:lnTo>
                  <a:lnTo>
                    <a:pt x="137915" y="1153869"/>
                  </a:lnTo>
                  <a:lnTo>
                    <a:pt x="112983" y="1117028"/>
                  </a:lnTo>
                  <a:lnTo>
                    <a:pt x="90276" y="1078598"/>
                  </a:lnTo>
                  <a:lnTo>
                    <a:pt x="69887" y="1038675"/>
                  </a:lnTo>
                  <a:lnTo>
                    <a:pt x="51911" y="997354"/>
                  </a:lnTo>
                  <a:lnTo>
                    <a:pt x="36441" y="954731"/>
                  </a:lnTo>
                  <a:lnTo>
                    <a:pt x="23574" y="910901"/>
                  </a:lnTo>
                  <a:lnTo>
                    <a:pt x="13401" y="865959"/>
                  </a:lnTo>
                  <a:lnTo>
                    <a:pt x="6019" y="820002"/>
                  </a:lnTo>
                  <a:lnTo>
                    <a:pt x="1520" y="773125"/>
                  </a:lnTo>
                  <a:lnTo>
                    <a:pt x="0" y="725424"/>
                  </a:lnTo>
                  <a:close/>
                </a:path>
              </a:pathLst>
            </a:custGeom>
            <a:ln w="9143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3" name="object 8">
              <a:extLst>
                <a:ext uri="{FF2B5EF4-FFF2-40B4-BE49-F238E27FC236}">
                  <a16:creationId xmlns:a16="http://schemas.microsoft.com/office/drawing/2014/main" id="{5EC9D61F-6FE4-0A4D-9D2D-9C109D050C6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75404" y="1112519"/>
              <a:ext cx="3311652" cy="3538728"/>
            </a:xfrm>
            <a:prstGeom prst="rect">
              <a:avLst/>
            </a:prstGeom>
          </p:spPr>
        </p:pic>
        <p:pic>
          <p:nvPicPr>
            <p:cNvPr id="14" name="object 9">
              <a:extLst>
                <a:ext uri="{FF2B5EF4-FFF2-40B4-BE49-F238E27FC236}">
                  <a16:creationId xmlns:a16="http://schemas.microsoft.com/office/drawing/2014/main" id="{0408696A-3817-0546-B57F-2536849F925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47487" y="3172968"/>
              <a:ext cx="2366771" cy="1330452"/>
            </a:xfrm>
            <a:prstGeom prst="rect">
              <a:avLst/>
            </a:prstGeom>
          </p:spPr>
        </p:pic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6EDB7097-0B1E-AC4F-A8F0-299BD7BC6993}"/>
                </a:ext>
              </a:extLst>
            </p:cNvPr>
            <p:cNvSpPr/>
            <p:nvPr/>
          </p:nvSpPr>
          <p:spPr>
            <a:xfrm>
              <a:off x="5094731" y="3197352"/>
              <a:ext cx="2277110" cy="1240790"/>
            </a:xfrm>
            <a:custGeom>
              <a:avLst/>
              <a:gdLst/>
              <a:ahLst/>
              <a:cxnLst/>
              <a:rect l="l" t="t" r="r" b="b"/>
              <a:pathLst>
                <a:path w="2277109" h="1240789">
                  <a:moveTo>
                    <a:pt x="0" y="620268"/>
                  </a:moveTo>
                  <a:lnTo>
                    <a:pt x="6259" y="554839"/>
                  </a:lnTo>
                  <a:lnTo>
                    <a:pt x="24617" y="491372"/>
                  </a:lnTo>
                  <a:lnTo>
                    <a:pt x="54444" y="430209"/>
                  </a:lnTo>
                  <a:lnTo>
                    <a:pt x="95112" y="371692"/>
                  </a:lnTo>
                  <a:lnTo>
                    <a:pt x="145991" y="316166"/>
                  </a:lnTo>
                  <a:lnTo>
                    <a:pt x="175063" y="289632"/>
                  </a:lnTo>
                  <a:lnTo>
                    <a:pt x="206452" y="263973"/>
                  </a:lnTo>
                  <a:lnTo>
                    <a:pt x="240079" y="239234"/>
                  </a:lnTo>
                  <a:lnTo>
                    <a:pt x="275865" y="215457"/>
                  </a:lnTo>
                  <a:lnTo>
                    <a:pt x="313733" y="192685"/>
                  </a:lnTo>
                  <a:lnTo>
                    <a:pt x="353602" y="170960"/>
                  </a:lnTo>
                  <a:lnTo>
                    <a:pt x="395395" y="150327"/>
                  </a:lnTo>
                  <a:lnTo>
                    <a:pt x="439034" y="130826"/>
                  </a:lnTo>
                  <a:lnTo>
                    <a:pt x="484438" y="112503"/>
                  </a:lnTo>
                  <a:lnTo>
                    <a:pt x="531530" y="95399"/>
                  </a:lnTo>
                  <a:lnTo>
                    <a:pt x="580231" y="79557"/>
                  </a:lnTo>
                  <a:lnTo>
                    <a:pt x="630462" y="65020"/>
                  </a:lnTo>
                  <a:lnTo>
                    <a:pt x="682145" y="51831"/>
                  </a:lnTo>
                  <a:lnTo>
                    <a:pt x="735200" y="40033"/>
                  </a:lnTo>
                  <a:lnTo>
                    <a:pt x="789550" y="29670"/>
                  </a:lnTo>
                  <a:lnTo>
                    <a:pt x="845116" y="20782"/>
                  </a:lnTo>
                  <a:lnTo>
                    <a:pt x="901819" y="13415"/>
                  </a:lnTo>
                  <a:lnTo>
                    <a:pt x="959580" y="7610"/>
                  </a:lnTo>
                  <a:lnTo>
                    <a:pt x="1018321" y="3411"/>
                  </a:lnTo>
                  <a:lnTo>
                    <a:pt x="1077963" y="859"/>
                  </a:lnTo>
                  <a:lnTo>
                    <a:pt x="1138427" y="0"/>
                  </a:lnTo>
                  <a:lnTo>
                    <a:pt x="1198892" y="859"/>
                  </a:lnTo>
                  <a:lnTo>
                    <a:pt x="1258534" y="3411"/>
                  </a:lnTo>
                  <a:lnTo>
                    <a:pt x="1317275" y="7610"/>
                  </a:lnTo>
                  <a:lnTo>
                    <a:pt x="1375036" y="13415"/>
                  </a:lnTo>
                  <a:lnTo>
                    <a:pt x="1431739" y="20782"/>
                  </a:lnTo>
                  <a:lnTo>
                    <a:pt x="1487305" y="29670"/>
                  </a:lnTo>
                  <a:lnTo>
                    <a:pt x="1541655" y="40033"/>
                  </a:lnTo>
                  <a:lnTo>
                    <a:pt x="1594710" y="51831"/>
                  </a:lnTo>
                  <a:lnTo>
                    <a:pt x="1646393" y="65020"/>
                  </a:lnTo>
                  <a:lnTo>
                    <a:pt x="1696624" y="79557"/>
                  </a:lnTo>
                  <a:lnTo>
                    <a:pt x="1745325" y="95399"/>
                  </a:lnTo>
                  <a:lnTo>
                    <a:pt x="1792417" y="112503"/>
                  </a:lnTo>
                  <a:lnTo>
                    <a:pt x="1837821" y="130826"/>
                  </a:lnTo>
                  <a:lnTo>
                    <a:pt x="1881460" y="150327"/>
                  </a:lnTo>
                  <a:lnTo>
                    <a:pt x="1923253" y="170960"/>
                  </a:lnTo>
                  <a:lnTo>
                    <a:pt x="1963122" y="192685"/>
                  </a:lnTo>
                  <a:lnTo>
                    <a:pt x="2000990" y="215457"/>
                  </a:lnTo>
                  <a:lnTo>
                    <a:pt x="2036776" y="239234"/>
                  </a:lnTo>
                  <a:lnTo>
                    <a:pt x="2070403" y="263973"/>
                  </a:lnTo>
                  <a:lnTo>
                    <a:pt x="2101792" y="289632"/>
                  </a:lnTo>
                  <a:lnTo>
                    <a:pt x="2130864" y="316166"/>
                  </a:lnTo>
                  <a:lnTo>
                    <a:pt x="2157541" y="343534"/>
                  </a:lnTo>
                  <a:lnTo>
                    <a:pt x="2203393" y="400598"/>
                  </a:lnTo>
                  <a:lnTo>
                    <a:pt x="2238719" y="460481"/>
                  </a:lnTo>
                  <a:lnTo>
                    <a:pt x="2262890" y="522839"/>
                  </a:lnTo>
                  <a:lnTo>
                    <a:pt x="2275278" y="587330"/>
                  </a:lnTo>
                  <a:lnTo>
                    <a:pt x="2276856" y="620268"/>
                  </a:lnTo>
                  <a:lnTo>
                    <a:pt x="2275278" y="653205"/>
                  </a:lnTo>
                  <a:lnTo>
                    <a:pt x="2262890" y="717696"/>
                  </a:lnTo>
                  <a:lnTo>
                    <a:pt x="2238719" y="780054"/>
                  </a:lnTo>
                  <a:lnTo>
                    <a:pt x="2203393" y="839937"/>
                  </a:lnTo>
                  <a:lnTo>
                    <a:pt x="2157541" y="897001"/>
                  </a:lnTo>
                  <a:lnTo>
                    <a:pt x="2130864" y="924369"/>
                  </a:lnTo>
                  <a:lnTo>
                    <a:pt x="2101792" y="950903"/>
                  </a:lnTo>
                  <a:lnTo>
                    <a:pt x="2070403" y="976562"/>
                  </a:lnTo>
                  <a:lnTo>
                    <a:pt x="2036776" y="1001301"/>
                  </a:lnTo>
                  <a:lnTo>
                    <a:pt x="2000990" y="1025078"/>
                  </a:lnTo>
                  <a:lnTo>
                    <a:pt x="1963122" y="1047850"/>
                  </a:lnTo>
                  <a:lnTo>
                    <a:pt x="1923253" y="1069575"/>
                  </a:lnTo>
                  <a:lnTo>
                    <a:pt x="1881460" y="1090208"/>
                  </a:lnTo>
                  <a:lnTo>
                    <a:pt x="1837821" y="1109709"/>
                  </a:lnTo>
                  <a:lnTo>
                    <a:pt x="1792417" y="1128032"/>
                  </a:lnTo>
                  <a:lnTo>
                    <a:pt x="1745325" y="1145136"/>
                  </a:lnTo>
                  <a:lnTo>
                    <a:pt x="1696624" y="1160978"/>
                  </a:lnTo>
                  <a:lnTo>
                    <a:pt x="1646393" y="1175515"/>
                  </a:lnTo>
                  <a:lnTo>
                    <a:pt x="1594710" y="1188704"/>
                  </a:lnTo>
                  <a:lnTo>
                    <a:pt x="1541655" y="1200502"/>
                  </a:lnTo>
                  <a:lnTo>
                    <a:pt x="1487305" y="1210865"/>
                  </a:lnTo>
                  <a:lnTo>
                    <a:pt x="1431739" y="1219753"/>
                  </a:lnTo>
                  <a:lnTo>
                    <a:pt x="1375036" y="1227120"/>
                  </a:lnTo>
                  <a:lnTo>
                    <a:pt x="1317275" y="1232925"/>
                  </a:lnTo>
                  <a:lnTo>
                    <a:pt x="1258534" y="1237124"/>
                  </a:lnTo>
                  <a:lnTo>
                    <a:pt x="1198892" y="1239676"/>
                  </a:lnTo>
                  <a:lnTo>
                    <a:pt x="1138427" y="1240536"/>
                  </a:lnTo>
                  <a:lnTo>
                    <a:pt x="1077963" y="1239676"/>
                  </a:lnTo>
                  <a:lnTo>
                    <a:pt x="1018321" y="1237124"/>
                  </a:lnTo>
                  <a:lnTo>
                    <a:pt x="959580" y="1232925"/>
                  </a:lnTo>
                  <a:lnTo>
                    <a:pt x="901819" y="1227120"/>
                  </a:lnTo>
                  <a:lnTo>
                    <a:pt x="845116" y="1219753"/>
                  </a:lnTo>
                  <a:lnTo>
                    <a:pt x="789550" y="1210865"/>
                  </a:lnTo>
                  <a:lnTo>
                    <a:pt x="735200" y="1200502"/>
                  </a:lnTo>
                  <a:lnTo>
                    <a:pt x="682145" y="1188704"/>
                  </a:lnTo>
                  <a:lnTo>
                    <a:pt x="630462" y="1175515"/>
                  </a:lnTo>
                  <a:lnTo>
                    <a:pt x="580231" y="1160978"/>
                  </a:lnTo>
                  <a:lnTo>
                    <a:pt x="531530" y="1145136"/>
                  </a:lnTo>
                  <a:lnTo>
                    <a:pt x="484438" y="1128032"/>
                  </a:lnTo>
                  <a:lnTo>
                    <a:pt x="439034" y="1109709"/>
                  </a:lnTo>
                  <a:lnTo>
                    <a:pt x="395395" y="1090208"/>
                  </a:lnTo>
                  <a:lnTo>
                    <a:pt x="353602" y="1069575"/>
                  </a:lnTo>
                  <a:lnTo>
                    <a:pt x="313733" y="1047850"/>
                  </a:lnTo>
                  <a:lnTo>
                    <a:pt x="275865" y="1025078"/>
                  </a:lnTo>
                  <a:lnTo>
                    <a:pt x="240079" y="1001301"/>
                  </a:lnTo>
                  <a:lnTo>
                    <a:pt x="206452" y="976562"/>
                  </a:lnTo>
                  <a:lnTo>
                    <a:pt x="175063" y="950903"/>
                  </a:lnTo>
                  <a:lnTo>
                    <a:pt x="145991" y="924369"/>
                  </a:lnTo>
                  <a:lnTo>
                    <a:pt x="119314" y="897001"/>
                  </a:lnTo>
                  <a:lnTo>
                    <a:pt x="73462" y="839937"/>
                  </a:lnTo>
                  <a:lnTo>
                    <a:pt x="38136" y="780054"/>
                  </a:lnTo>
                  <a:lnTo>
                    <a:pt x="13965" y="717696"/>
                  </a:lnTo>
                  <a:lnTo>
                    <a:pt x="1577" y="653205"/>
                  </a:lnTo>
                  <a:lnTo>
                    <a:pt x="0" y="620268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20931091-6967-0347-83C5-660C969AAC7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02167" y="2051303"/>
              <a:ext cx="3599687" cy="2025396"/>
            </a:xfrm>
            <a:prstGeom prst="rect">
              <a:avLst/>
            </a:prstGeom>
          </p:spPr>
        </p:pic>
      </p:grpSp>
      <p:sp>
        <p:nvSpPr>
          <p:cNvPr id="8" name="object 3">
            <a:extLst>
              <a:ext uri="{FF2B5EF4-FFF2-40B4-BE49-F238E27FC236}">
                <a16:creationId xmlns:a16="http://schemas.microsoft.com/office/drawing/2014/main" id="{46ED29E6-3141-8340-952A-CE8EFF611C47}"/>
              </a:ext>
            </a:extLst>
          </p:cNvPr>
          <p:cNvSpPr txBox="1">
            <a:spLocks/>
          </p:cNvSpPr>
          <p:nvPr/>
        </p:nvSpPr>
        <p:spPr>
          <a:xfrm>
            <a:off x="3890627" y="709088"/>
            <a:ext cx="7415599" cy="286136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lang="hu-HU" sz="1800" b="1" dirty="0">
                <a:latin typeface="Arial"/>
                <a:cs typeface="Arial"/>
              </a:rPr>
              <a:t>Jellemző szivárgási fajták</a:t>
            </a:r>
            <a:endParaRPr lang="en-ID" sz="1800" b="1" dirty="0">
              <a:latin typeface="Arial"/>
              <a:cs typeface="Arial"/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74600E7C-3EBE-834C-AAAC-7073E69C6FB9}"/>
              </a:ext>
            </a:extLst>
          </p:cNvPr>
          <p:cNvSpPr txBox="1"/>
          <p:nvPr/>
        </p:nvSpPr>
        <p:spPr>
          <a:xfrm>
            <a:off x="1585526" y="4777803"/>
            <a:ext cx="70294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latin typeface="Arial"/>
                <a:cs typeface="Arial"/>
              </a:rPr>
              <a:t>„</a:t>
            </a:r>
            <a:r>
              <a:rPr sz="1350" spc="-4" dirty="0">
                <a:latin typeface="Arial"/>
                <a:cs typeface="Arial"/>
              </a:rPr>
              <a:t>Pi</a:t>
            </a:r>
            <a:r>
              <a:rPr sz="1350" spc="-11" dirty="0">
                <a:latin typeface="Arial"/>
                <a:cs typeface="Arial"/>
              </a:rPr>
              <a:t>n</a:t>
            </a:r>
            <a:r>
              <a:rPr sz="1350" spc="-4" dirty="0">
                <a:latin typeface="Arial"/>
                <a:cs typeface="Arial"/>
              </a:rPr>
              <a:t>h</a:t>
            </a:r>
            <a:r>
              <a:rPr sz="1350" spc="-11" dirty="0">
                <a:latin typeface="Arial"/>
                <a:cs typeface="Arial"/>
              </a:rPr>
              <a:t>o</a:t>
            </a:r>
            <a:r>
              <a:rPr sz="1350" spc="-4" dirty="0">
                <a:latin typeface="Arial"/>
                <a:cs typeface="Arial"/>
              </a:rPr>
              <a:t>l</a:t>
            </a:r>
            <a:r>
              <a:rPr sz="1350" spc="-11" dirty="0">
                <a:latin typeface="Arial"/>
                <a:cs typeface="Arial"/>
              </a:rPr>
              <a:t>e</a:t>
            </a:r>
            <a:r>
              <a:rPr sz="1350" dirty="0">
                <a:latin typeface="Arial"/>
                <a:cs typeface="Arial"/>
              </a:rPr>
              <a:t>”</a:t>
            </a: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114247C6-A516-364C-9ECB-9759674E1345}"/>
              </a:ext>
            </a:extLst>
          </p:cNvPr>
          <p:cNvSpPr txBox="1"/>
          <p:nvPr/>
        </p:nvSpPr>
        <p:spPr>
          <a:xfrm>
            <a:off x="4357759" y="4777803"/>
            <a:ext cx="458153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8" dirty="0">
                <a:latin typeface="Arial"/>
                <a:cs typeface="Arial"/>
              </a:rPr>
              <a:t>T</a:t>
            </a:r>
            <a:r>
              <a:rPr sz="1350" spc="-4" dirty="0">
                <a:latin typeface="Arial"/>
                <a:cs typeface="Arial"/>
              </a:rPr>
              <a:t>ör</a:t>
            </a:r>
            <a:r>
              <a:rPr sz="1350" spc="-11" dirty="0">
                <a:latin typeface="Arial"/>
                <a:cs typeface="Arial"/>
              </a:rPr>
              <a:t>é</a:t>
            </a:r>
            <a:r>
              <a:rPr sz="1350" dirty="0">
                <a:latin typeface="Arial"/>
                <a:cs typeface="Arial"/>
              </a:rPr>
              <a:t>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2B38620A-741B-794F-AC9C-29B024902A5D}"/>
              </a:ext>
            </a:extLst>
          </p:cNvPr>
          <p:cNvSpPr txBox="1"/>
          <p:nvPr/>
        </p:nvSpPr>
        <p:spPr>
          <a:xfrm>
            <a:off x="6855531" y="4777803"/>
            <a:ext cx="95107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Arial"/>
                <a:cs typeface="Arial"/>
              </a:rPr>
              <a:t>Csatlakozás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AAFF37EA-FD4E-0C43-BBE4-ABFAE21BF358}"/>
              </a:ext>
            </a:extLst>
          </p:cNvPr>
          <p:cNvSpPr txBox="1"/>
          <p:nvPr/>
        </p:nvSpPr>
        <p:spPr>
          <a:xfrm>
            <a:off x="889195" y="5335625"/>
            <a:ext cx="5604510" cy="51440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600" spc="19" dirty="0">
                <a:latin typeface="Arial"/>
                <a:cs typeface="Arial"/>
              </a:rPr>
              <a:t>Minden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szivárgási</a:t>
            </a:r>
            <a:r>
              <a:rPr sz="1600" spc="79" dirty="0">
                <a:latin typeface="Arial"/>
                <a:cs typeface="Arial"/>
              </a:rPr>
              <a:t> </a:t>
            </a:r>
            <a:r>
              <a:rPr sz="1600" spc="23" dirty="0">
                <a:latin typeface="Arial"/>
                <a:cs typeface="Arial"/>
              </a:rPr>
              <a:t>méret</a:t>
            </a:r>
            <a:r>
              <a:rPr sz="1600" spc="86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számít,</a:t>
            </a:r>
            <a:r>
              <a:rPr sz="1600" spc="101" dirty="0">
                <a:latin typeface="Arial"/>
                <a:cs typeface="Arial"/>
              </a:rPr>
              <a:t> </a:t>
            </a:r>
            <a:r>
              <a:rPr sz="1600" spc="-4" dirty="0">
                <a:latin typeface="Arial"/>
                <a:cs typeface="Arial"/>
              </a:rPr>
              <a:t>beleérve</a:t>
            </a:r>
            <a:r>
              <a:rPr sz="1600" spc="86" dirty="0">
                <a:latin typeface="Arial"/>
                <a:cs typeface="Arial"/>
              </a:rPr>
              <a:t> </a:t>
            </a:r>
            <a:r>
              <a:rPr sz="1600" spc="-131" dirty="0">
                <a:latin typeface="Arial"/>
                <a:cs typeface="Arial"/>
              </a:rPr>
              <a:t>a</a:t>
            </a:r>
            <a:r>
              <a:rPr sz="1600" spc="64" dirty="0">
                <a:latin typeface="Arial"/>
                <a:cs typeface="Arial"/>
              </a:rPr>
              <a:t> </a:t>
            </a:r>
            <a:r>
              <a:rPr sz="1600" spc="-8" dirty="0" err="1">
                <a:latin typeface="Arial"/>
                <a:cs typeface="Arial"/>
              </a:rPr>
              <a:t>legkisebbeket</a:t>
            </a:r>
            <a:r>
              <a:rPr sz="1600" spc="105" dirty="0">
                <a:latin typeface="Arial"/>
                <a:cs typeface="Arial"/>
              </a:rPr>
              <a:t> </a:t>
            </a:r>
            <a:r>
              <a:rPr sz="1600" spc="-53" dirty="0">
                <a:latin typeface="Arial"/>
                <a:cs typeface="Arial"/>
              </a:rPr>
              <a:t>is</a:t>
            </a:r>
            <a:endParaRPr lang="hu-HU" sz="1600" spc="-53" dirty="0">
              <a:latin typeface="Arial"/>
              <a:cs typeface="Arial"/>
            </a:endParaRPr>
          </a:p>
          <a:p>
            <a:pPr marL="9525">
              <a:spcBef>
                <a:spcPts val="71"/>
              </a:spcBef>
            </a:pPr>
            <a:r>
              <a:rPr lang="hu-HU" sz="1600" spc="-53" dirty="0">
                <a:solidFill>
                  <a:srgbClr val="C00000"/>
                </a:solidFill>
                <a:latin typeface="Arial"/>
                <a:cs typeface="Arial"/>
              </a:rPr>
              <a:t>Érzékenység: 1,3 l/perc</a:t>
            </a:r>
            <a:endParaRPr sz="1600"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0265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2">
            <a:extLst>
              <a:ext uri="{FF2B5EF4-FFF2-40B4-BE49-F238E27FC236}">
                <a16:creationId xmlns:a16="http://schemas.microsoft.com/office/drawing/2014/main" id="{44BFA4C8-B3ED-1A4D-9BE9-C59EAF7269D8}"/>
              </a:ext>
            </a:extLst>
          </p:cNvPr>
          <p:cNvGrpSpPr/>
          <p:nvPr/>
        </p:nvGrpSpPr>
        <p:grpSpPr>
          <a:xfrm>
            <a:off x="379530" y="1630157"/>
            <a:ext cx="3686569" cy="4154193"/>
            <a:chOff x="704087" y="839724"/>
            <a:chExt cx="5009388" cy="5705855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E8D4E23F-2B4B-FD4A-B07C-16DCD0227F0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1015" y="3212591"/>
              <a:ext cx="4442460" cy="3332988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94608374-C470-2B46-9EAC-0402C588DC3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4087" y="839724"/>
              <a:ext cx="4663440" cy="2522220"/>
            </a:xfrm>
            <a:prstGeom prst="rect">
              <a:avLst/>
            </a:prstGeom>
          </p:spPr>
        </p:pic>
      </p:grpSp>
      <p:sp>
        <p:nvSpPr>
          <p:cNvPr id="11" name="object 7">
            <a:extLst>
              <a:ext uri="{FF2B5EF4-FFF2-40B4-BE49-F238E27FC236}">
                <a16:creationId xmlns:a16="http://schemas.microsoft.com/office/drawing/2014/main" id="{C225BBAA-2C34-E144-B362-7AAF0CF3E1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55028" y="726418"/>
            <a:ext cx="5587305" cy="286136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sz="1800" b="1" dirty="0">
                <a:latin typeface="Arial"/>
                <a:cs typeface="Arial"/>
              </a:rPr>
              <a:t>PURE SmartBall – </a:t>
            </a:r>
            <a:r>
              <a:rPr sz="1800" b="1" dirty="0" err="1">
                <a:latin typeface="Arial"/>
                <a:cs typeface="Arial"/>
              </a:rPr>
              <a:t>Okos</a:t>
            </a:r>
            <a:r>
              <a:rPr sz="1800" b="1" dirty="0">
                <a:latin typeface="Arial"/>
                <a:cs typeface="Arial"/>
              </a:rPr>
              <a:t> csővezeték vizsgálat</a:t>
            </a: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7D2B03DE-D32C-314D-A92B-65376476266E}"/>
              </a:ext>
            </a:extLst>
          </p:cNvPr>
          <p:cNvSpPr txBox="1"/>
          <p:nvPr/>
        </p:nvSpPr>
        <p:spPr>
          <a:xfrm>
            <a:off x="290884" y="7154135"/>
            <a:ext cx="177293" cy="132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ts val="1073"/>
              </a:lnSpc>
            </a:pPr>
            <a:fld id="{81D60167-4931-47E6-BA6A-407CBD079E47}" type="slidenum">
              <a:rPr sz="900" dirty="0">
                <a:latin typeface="Arial"/>
                <a:cs typeface="Arial"/>
              </a:rPr>
              <a:pPr marL="28575">
                <a:lnSpc>
                  <a:spcPts val="1073"/>
                </a:lnSpc>
              </a:pPr>
              <a:t>12</a:t>
            </a:fld>
            <a:endParaRPr sz="900">
              <a:latin typeface="Arial"/>
              <a:cs typeface="Arial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C2A3B052-D6B5-FE4E-B8A5-68E1ED907FDE}"/>
              </a:ext>
            </a:extLst>
          </p:cNvPr>
          <p:cNvSpPr txBox="1"/>
          <p:nvPr/>
        </p:nvSpPr>
        <p:spPr>
          <a:xfrm>
            <a:off x="4430388" y="2385499"/>
            <a:ext cx="5243848" cy="246314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lnSpc>
                <a:spcPct val="150000"/>
              </a:lnSpc>
              <a:spcBef>
                <a:spcPts val="79"/>
              </a:spcBef>
            </a:pPr>
            <a:r>
              <a:rPr sz="1400" b="1" dirty="0">
                <a:latin typeface="Arial"/>
                <a:cs typeface="Arial"/>
              </a:rPr>
              <a:t>Rögzített adatok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endParaRPr sz="1400" dirty="0">
              <a:latin typeface="Arial"/>
              <a:cs typeface="Arial"/>
            </a:endParaRPr>
          </a:p>
          <a:p>
            <a:pPr marL="352425" indent="-343376">
              <a:lnSpc>
                <a:spcPct val="150000"/>
              </a:lnSpc>
              <a:buChar char="•"/>
              <a:tabLst>
                <a:tab pos="352425" algn="l"/>
                <a:tab pos="352901" algn="l"/>
              </a:tabLst>
            </a:pPr>
            <a:r>
              <a:rPr sz="1400" dirty="0">
                <a:latin typeface="Arial"/>
                <a:cs typeface="Arial"/>
              </a:rPr>
              <a:t>Akusztikus (szivárgás és légzárvány)</a:t>
            </a:r>
          </a:p>
          <a:p>
            <a:pPr marL="352425" marR="245269" indent="-343376">
              <a:lnSpc>
                <a:spcPct val="150000"/>
              </a:lnSpc>
              <a:buChar char="•"/>
              <a:tabLst>
                <a:tab pos="352425" algn="l"/>
                <a:tab pos="352901" algn="l"/>
              </a:tabLst>
            </a:pPr>
            <a:r>
              <a:rPr sz="1400" dirty="0">
                <a:latin typeface="Arial"/>
                <a:cs typeface="Arial"/>
              </a:rPr>
              <a:t>Dinamikus nyomás (magasság és </a:t>
            </a:r>
            <a:r>
              <a:rPr sz="1400" dirty="0" err="1">
                <a:latin typeface="Arial"/>
                <a:cs typeface="Arial"/>
              </a:rPr>
              <a:t>részleges</a:t>
            </a:r>
            <a:r>
              <a:rPr sz="1400" dirty="0">
                <a:latin typeface="Arial"/>
                <a:cs typeface="Arial"/>
              </a:rPr>
              <a:t> dugulás)</a:t>
            </a:r>
          </a:p>
          <a:p>
            <a:pPr marL="352425" indent="-343376">
              <a:lnSpc>
                <a:spcPct val="150000"/>
              </a:lnSpc>
              <a:spcBef>
                <a:spcPts val="611"/>
              </a:spcBef>
              <a:buChar char="•"/>
              <a:tabLst>
                <a:tab pos="352425" algn="l"/>
                <a:tab pos="352901" algn="l"/>
              </a:tabLst>
            </a:pPr>
            <a:r>
              <a:rPr sz="1400" dirty="0">
                <a:latin typeface="Arial"/>
                <a:cs typeface="Arial"/>
              </a:rPr>
              <a:t>Hőmérséklet</a:t>
            </a:r>
          </a:p>
          <a:p>
            <a:pPr marL="352425" indent="-343376">
              <a:lnSpc>
                <a:spcPct val="150000"/>
              </a:lnSpc>
              <a:spcBef>
                <a:spcPts val="615"/>
              </a:spcBef>
              <a:buChar char="•"/>
              <a:tabLst>
                <a:tab pos="352425" algn="l"/>
                <a:tab pos="352901" algn="l"/>
              </a:tabLst>
            </a:pPr>
            <a:r>
              <a:rPr sz="1400" dirty="0">
                <a:latin typeface="Arial"/>
                <a:cs typeface="Arial"/>
              </a:rPr>
              <a:t>Irány</a:t>
            </a:r>
          </a:p>
          <a:p>
            <a:pPr marL="352425" indent="-343376">
              <a:lnSpc>
                <a:spcPct val="150000"/>
              </a:lnSpc>
              <a:spcBef>
                <a:spcPts val="611"/>
              </a:spcBef>
              <a:buChar char="•"/>
              <a:tabLst>
                <a:tab pos="352425" algn="l"/>
                <a:tab pos="352901" algn="l"/>
              </a:tabLst>
            </a:pPr>
            <a:r>
              <a:rPr sz="1400" dirty="0">
                <a:latin typeface="Arial"/>
                <a:cs typeface="Arial"/>
              </a:rPr>
              <a:t>Gyorsulás</a:t>
            </a:r>
          </a:p>
        </p:txBody>
      </p:sp>
    </p:spTree>
    <p:extLst>
      <p:ext uri="{BB962C8B-B14F-4D97-AF65-F5344CB8AC3E}">
        <p14:creationId xmlns:p14="http://schemas.microsoft.com/office/powerpoint/2010/main" val="3698788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D2B03DE-D32C-314D-A92B-65376476266E}"/>
              </a:ext>
            </a:extLst>
          </p:cNvPr>
          <p:cNvSpPr txBox="1"/>
          <p:nvPr/>
        </p:nvSpPr>
        <p:spPr>
          <a:xfrm>
            <a:off x="290884" y="7154135"/>
            <a:ext cx="177293" cy="132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ts val="1073"/>
              </a:lnSpc>
            </a:pPr>
            <a:fld id="{81D60167-4931-47E6-BA6A-407CBD079E47}" type="slidenum">
              <a:rPr sz="900" dirty="0">
                <a:latin typeface="Arial"/>
                <a:cs typeface="Arial"/>
              </a:rPr>
              <a:pPr marL="28575">
                <a:lnSpc>
                  <a:spcPts val="1073"/>
                </a:lnSpc>
              </a:pPr>
              <a:t>13</a:t>
            </a:fld>
            <a:endParaRPr sz="900">
              <a:latin typeface="Arial"/>
              <a:cs typeface="Arial"/>
            </a:endParaRPr>
          </a:p>
        </p:txBody>
      </p:sp>
      <p:grpSp>
        <p:nvGrpSpPr>
          <p:cNvPr id="14" name="object 3">
            <a:extLst>
              <a:ext uri="{FF2B5EF4-FFF2-40B4-BE49-F238E27FC236}">
                <a16:creationId xmlns:a16="http://schemas.microsoft.com/office/drawing/2014/main" id="{71933F47-CFBF-F146-A246-53329CEEAC7E}"/>
              </a:ext>
            </a:extLst>
          </p:cNvPr>
          <p:cNvGrpSpPr/>
          <p:nvPr/>
        </p:nvGrpSpPr>
        <p:grpSpPr>
          <a:xfrm>
            <a:off x="468177" y="1974829"/>
            <a:ext cx="3466839" cy="1657142"/>
            <a:chOff x="1028700" y="1132332"/>
            <a:chExt cx="4561840" cy="2498090"/>
          </a:xfrm>
        </p:grpSpPr>
        <p:pic>
          <p:nvPicPr>
            <p:cNvPr id="15" name="object 4">
              <a:extLst>
                <a:ext uri="{FF2B5EF4-FFF2-40B4-BE49-F238E27FC236}">
                  <a16:creationId xmlns:a16="http://schemas.microsoft.com/office/drawing/2014/main" id="{C441DB87-17BB-8641-B68E-F73DA52C606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700" y="1132332"/>
              <a:ext cx="4561332" cy="2497836"/>
            </a:xfrm>
            <a:prstGeom prst="rect">
              <a:avLst/>
            </a:prstGeom>
          </p:spPr>
        </p:pic>
        <p:pic>
          <p:nvPicPr>
            <p:cNvPr id="16" name="object 5">
              <a:extLst>
                <a:ext uri="{FF2B5EF4-FFF2-40B4-BE49-F238E27FC236}">
                  <a16:creationId xmlns:a16="http://schemas.microsoft.com/office/drawing/2014/main" id="{2A01F74E-BAD5-5743-8A0B-5567BB1D256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8819" y="3054096"/>
              <a:ext cx="457200" cy="381000"/>
            </a:xfrm>
            <a:prstGeom prst="rect">
              <a:avLst/>
            </a:prstGeom>
          </p:spPr>
        </p:pic>
      </p:grpSp>
      <p:grpSp>
        <p:nvGrpSpPr>
          <p:cNvPr id="17" name="object 6">
            <a:extLst>
              <a:ext uri="{FF2B5EF4-FFF2-40B4-BE49-F238E27FC236}">
                <a16:creationId xmlns:a16="http://schemas.microsoft.com/office/drawing/2014/main" id="{4AF48D69-EA89-934D-B51C-0B8D911DA4F1}"/>
              </a:ext>
            </a:extLst>
          </p:cNvPr>
          <p:cNvGrpSpPr/>
          <p:nvPr/>
        </p:nvGrpSpPr>
        <p:grpSpPr>
          <a:xfrm>
            <a:off x="379531" y="3958351"/>
            <a:ext cx="3466453" cy="1502144"/>
            <a:chOff x="950975" y="3698747"/>
            <a:chExt cx="4622800" cy="2512060"/>
          </a:xfrm>
        </p:grpSpPr>
        <p:pic>
          <p:nvPicPr>
            <p:cNvPr id="18" name="object 7">
              <a:extLst>
                <a:ext uri="{FF2B5EF4-FFF2-40B4-BE49-F238E27FC236}">
                  <a16:creationId xmlns:a16="http://schemas.microsoft.com/office/drawing/2014/main" id="{CC417FF2-B228-2C4C-9A49-2AA4E9C5043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0975" y="3698747"/>
              <a:ext cx="4622452" cy="2511552"/>
            </a:xfrm>
            <a:prstGeom prst="rect">
              <a:avLst/>
            </a:prstGeom>
          </p:spPr>
        </p:pic>
        <p:pic>
          <p:nvPicPr>
            <p:cNvPr id="19" name="object 8">
              <a:extLst>
                <a:ext uri="{FF2B5EF4-FFF2-40B4-BE49-F238E27FC236}">
                  <a16:creationId xmlns:a16="http://schemas.microsoft.com/office/drawing/2014/main" id="{68967057-AA71-9D41-A520-4E9F1AB9A3C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1679" y="3861815"/>
              <a:ext cx="457200" cy="381000"/>
            </a:xfrm>
            <a:prstGeom prst="rect">
              <a:avLst/>
            </a:prstGeom>
          </p:spPr>
        </p:pic>
      </p:grpSp>
      <p:pic>
        <p:nvPicPr>
          <p:cNvPr id="20" name="object 9">
            <a:extLst>
              <a:ext uri="{FF2B5EF4-FFF2-40B4-BE49-F238E27FC236}">
                <a16:creationId xmlns:a16="http://schemas.microsoft.com/office/drawing/2014/main" id="{5084D4B1-533E-CA49-BEE3-772AD99CBC3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64287" y="2010532"/>
            <a:ext cx="3466453" cy="1656974"/>
          </a:xfrm>
          <a:prstGeom prst="rect">
            <a:avLst/>
          </a:prstGeom>
        </p:spPr>
      </p:pic>
      <p:sp>
        <p:nvSpPr>
          <p:cNvPr id="21" name="object 10">
            <a:extLst>
              <a:ext uri="{FF2B5EF4-FFF2-40B4-BE49-F238E27FC236}">
                <a16:creationId xmlns:a16="http://schemas.microsoft.com/office/drawing/2014/main" id="{F59C95E4-7635-2B44-9D0F-67CF5FDC5207}"/>
              </a:ext>
            </a:extLst>
          </p:cNvPr>
          <p:cNvSpPr txBox="1"/>
          <p:nvPr/>
        </p:nvSpPr>
        <p:spPr>
          <a:xfrm>
            <a:off x="4749322" y="3792440"/>
            <a:ext cx="2991803" cy="16597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13" i="1" dirty="0">
                <a:solidFill>
                  <a:srgbClr val="404040"/>
                </a:solidFill>
                <a:latin typeface="Arial"/>
                <a:cs typeface="Arial"/>
              </a:rPr>
              <a:t>Figure1.</a:t>
            </a:r>
            <a:r>
              <a:rPr sz="1013" i="1" spc="-2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013" i="1" dirty="0">
                <a:solidFill>
                  <a:srgbClr val="404040"/>
                </a:solidFill>
                <a:latin typeface="Arial"/>
                <a:cs typeface="Arial"/>
              </a:rPr>
              <a:t>Fully</a:t>
            </a:r>
            <a:r>
              <a:rPr sz="1013" i="1" spc="-11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013" i="1" dirty="0">
                <a:solidFill>
                  <a:srgbClr val="404040"/>
                </a:solidFill>
                <a:latin typeface="Arial"/>
                <a:cs typeface="Arial"/>
              </a:rPr>
              <a:t>Developed</a:t>
            </a:r>
            <a:r>
              <a:rPr sz="1013" i="1" spc="-3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013" i="1" dirty="0">
                <a:solidFill>
                  <a:srgbClr val="404040"/>
                </a:solidFill>
                <a:latin typeface="Arial"/>
                <a:cs typeface="Arial"/>
              </a:rPr>
              <a:t>Gas Pocket</a:t>
            </a:r>
            <a:r>
              <a:rPr sz="1013" i="1" spc="-2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013" i="1" dirty="0">
                <a:solidFill>
                  <a:srgbClr val="404040"/>
                </a:solidFill>
                <a:latin typeface="Arial"/>
                <a:cs typeface="Arial"/>
              </a:rPr>
              <a:t>(Pothof,</a:t>
            </a:r>
            <a:r>
              <a:rPr sz="1013" i="1" spc="-11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013" i="1" spc="-15" dirty="0">
                <a:solidFill>
                  <a:srgbClr val="404040"/>
                </a:solidFill>
                <a:latin typeface="Arial"/>
                <a:cs typeface="Arial"/>
              </a:rPr>
              <a:t>2011)</a:t>
            </a:r>
            <a:endParaRPr sz="1013">
              <a:latin typeface="Arial"/>
              <a:cs typeface="Arial"/>
            </a:endParaRPr>
          </a:p>
        </p:txBody>
      </p:sp>
      <p:sp>
        <p:nvSpPr>
          <p:cNvPr id="22" name="object 11">
            <a:extLst>
              <a:ext uri="{FF2B5EF4-FFF2-40B4-BE49-F238E27FC236}">
                <a16:creationId xmlns:a16="http://schemas.microsoft.com/office/drawing/2014/main" id="{5A8ED6E8-EC5A-7A4E-A47B-60A868DEE445}"/>
              </a:ext>
            </a:extLst>
          </p:cNvPr>
          <p:cNvSpPr txBox="1"/>
          <p:nvPr/>
        </p:nvSpPr>
        <p:spPr>
          <a:xfrm>
            <a:off x="4335132" y="4335023"/>
            <a:ext cx="4808868" cy="93868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24314" marR="226219" indent="-215265">
              <a:lnSpc>
                <a:spcPct val="150000"/>
              </a:lnSpc>
              <a:spcBef>
                <a:spcPts val="71"/>
              </a:spcBef>
              <a:buChar char="•"/>
              <a:tabLst>
                <a:tab pos="224314" algn="l"/>
                <a:tab pos="224790" algn="l"/>
              </a:tabLst>
            </a:pPr>
            <a:r>
              <a:rPr sz="1400" dirty="0">
                <a:latin typeface="Arial"/>
                <a:cs typeface="Arial"/>
              </a:rPr>
              <a:t>Világszerte több mint 25.000 km  átvizsgált vezeték</a:t>
            </a:r>
          </a:p>
          <a:p>
            <a:pPr marL="224314" indent="-215265">
              <a:lnSpc>
                <a:spcPct val="150000"/>
              </a:lnSpc>
              <a:buChar char="•"/>
              <a:tabLst>
                <a:tab pos="224314" algn="l"/>
                <a:tab pos="224790" algn="l"/>
              </a:tabLst>
            </a:pPr>
            <a:r>
              <a:rPr sz="1400" dirty="0">
                <a:latin typeface="Arial"/>
                <a:cs typeface="Arial"/>
              </a:rPr>
              <a:t>Több mint 15 év tapasztalat</a:t>
            </a:r>
          </a:p>
          <a:p>
            <a:pPr marL="224314" indent="-215265">
              <a:lnSpc>
                <a:spcPct val="150000"/>
              </a:lnSpc>
              <a:buChar char="•"/>
              <a:tabLst>
                <a:tab pos="224314" algn="l"/>
                <a:tab pos="224790" algn="l"/>
              </a:tabLst>
            </a:pPr>
            <a:r>
              <a:rPr sz="1400" dirty="0">
                <a:latin typeface="Arial"/>
                <a:cs typeface="Arial"/>
              </a:rPr>
              <a:t>Kiterjedt akusztikai profil-adatbázis</a:t>
            </a: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A92ACABA-C85C-E641-ABFE-DCD8AA663C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6983" y="718062"/>
            <a:ext cx="5234679" cy="286136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sz="1800" b="1" dirty="0">
                <a:latin typeface="Arial"/>
                <a:cs typeface="Arial"/>
              </a:rPr>
              <a:t>SmartBall példák és a </a:t>
            </a:r>
            <a:r>
              <a:rPr sz="1800" b="1" dirty="0" err="1">
                <a:latin typeface="Arial"/>
                <a:cs typeface="Arial"/>
              </a:rPr>
              <a:t>kiértékelés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lang="hu-HU" sz="1800" b="1" dirty="0">
                <a:latin typeface="Arial"/>
                <a:cs typeface="Arial"/>
              </a:rPr>
              <a:t>alapjai</a:t>
            </a:r>
            <a:endParaRPr sz="1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3159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object 4">
            <a:extLst>
              <a:ext uri="{FF2B5EF4-FFF2-40B4-BE49-F238E27FC236}">
                <a16:creationId xmlns:a16="http://schemas.microsoft.com/office/drawing/2014/main" id="{BEEE2969-3A71-994A-A228-3283CA3BF6CC}"/>
              </a:ext>
            </a:extLst>
          </p:cNvPr>
          <p:cNvGrpSpPr/>
          <p:nvPr/>
        </p:nvGrpSpPr>
        <p:grpSpPr>
          <a:xfrm>
            <a:off x="1683555" y="2004869"/>
            <a:ext cx="6217271" cy="3960000"/>
            <a:chOff x="1577339" y="1231390"/>
            <a:chExt cx="8871585" cy="5532120"/>
          </a:xfrm>
        </p:grpSpPr>
        <p:pic>
          <p:nvPicPr>
            <p:cNvPr id="31" name="object 5">
              <a:extLst>
                <a:ext uri="{FF2B5EF4-FFF2-40B4-BE49-F238E27FC236}">
                  <a16:creationId xmlns:a16="http://schemas.microsoft.com/office/drawing/2014/main" id="{10341358-34C4-5549-AED0-84CFA06B260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5439" y="1269491"/>
              <a:ext cx="8795004" cy="5455920"/>
            </a:xfrm>
            <a:prstGeom prst="rect">
              <a:avLst/>
            </a:prstGeom>
          </p:spPr>
        </p:pic>
        <p:sp>
          <p:nvSpPr>
            <p:cNvPr id="32" name="object 6">
              <a:extLst>
                <a:ext uri="{FF2B5EF4-FFF2-40B4-BE49-F238E27FC236}">
                  <a16:creationId xmlns:a16="http://schemas.microsoft.com/office/drawing/2014/main" id="{A1BF4621-6FD8-8E4A-8DD7-E67B1CDF3FA4}"/>
                </a:ext>
              </a:extLst>
            </p:cNvPr>
            <p:cNvSpPr/>
            <p:nvPr/>
          </p:nvSpPr>
          <p:spPr>
            <a:xfrm>
              <a:off x="1596389" y="1250440"/>
              <a:ext cx="8833485" cy="5494020"/>
            </a:xfrm>
            <a:custGeom>
              <a:avLst/>
              <a:gdLst/>
              <a:ahLst/>
              <a:cxnLst/>
              <a:rect l="l" t="t" r="r" b="b"/>
              <a:pathLst>
                <a:path w="8833485" h="5494020">
                  <a:moveTo>
                    <a:pt x="0" y="5494020"/>
                  </a:moveTo>
                  <a:lnTo>
                    <a:pt x="8833104" y="5494020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549402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3" name="object 3">
            <a:extLst>
              <a:ext uri="{FF2B5EF4-FFF2-40B4-BE49-F238E27FC236}">
                <a16:creationId xmlns:a16="http://schemas.microsoft.com/office/drawing/2014/main" id="{90C09CCE-9036-6A4D-9DB1-B3D6D08A41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06808" y="670206"/>
            <a:ext cx="7299555" cy="286136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sz="1800" b="1" spc="-4" dirty="0" err="1">
                <a:latin typeface="Arial"/>
                <a:cs typeface="Arial"/>
              </a:rPr>
              <a:t>SmartBall</a:t>
            </a:r>
            <a:r>
              <a:rPr lang="hu-HU" sz="1800" b="1" spc="-4" dirty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behelyezési</a:t>
            </a:r>
            <a:r>
              <a:rPr sz="1800" b="1" spc="-26" dirty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pont</a:t>
            </a:r>
            <a:endParaRPr sz="1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01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4">
            <a:extLst>
              <a:ext uri="{FF2B5EF4-FFF2-40B4-BE49-F238E27FC236}">
                <a16:creationId xmlns:a16="http://schemas.microsoft.com/office/drawing/2014/main" id="{5655D711-7E55-8A40-AA2D-8878ED26E562}"/>
              </a:ext>
            </a:extLst>
          </p:cNvPr>
          <p:cNvGrpSpPr/>
          <p:nvPr/>
        </p:nvGrpSpPr>
        <p:grpSpPr>
          <a:xfrm>
            <a:off x="1715367" y="2001657"/>
            <a:ext cx="6190571" cy="3960000"/>
            <a:chOff x="1010411" y="1013460"/>
            <a:chExt cx="9191625" cy="5655945"/>
          </a:xfrm>
        </p:grpSpPr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DBA2E3BF-DAAD-1440-BF9D-FE8695558F3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8511" y="1051560"/>
              <a:ext cx="9115044" cy="5579364"/>
            </a:xfrm>
            <a:prstGeom prst="rect">
              <a:avLst/>
            </a:prstGeom>
          </p:spPr>
        </p:pic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12BE9470-9D5F-2E42-98AD-D11471BC1745}"/>
                </a:ext>
              </a:extLst>
            </p:cNvPr>
            <p:cNvSpPr/>
            <p:nvPr/>
          </p:nvSpPr>
          <p:spPr>
            <a:xfrm>
              <a:off x="1029461" y="1032510"/>
              <a:ext cx="9153525" cy="5617845"/>
            </a:xfrm>
            <a:custGeom>
              <a:avLst/>
              <a:gdLst/>
              <a:ahLst/>
              <a:cxnLst/>
              <a:rect l="l" t="t" r="r" b="b"/>
              <a:pathLst>
                <a:path w="9153525" h="5617845">
                  <a:moveTo>
                    <a:pt x="0" y="5617464"/>
                  </a:moveTo>
                  <a:lnTo>
                    <a:pt x="9153144" y="5617464"/>
                  </a:lnTo>
                  <a:lnTo>
                    <a:pt x="9153144" y="0"/>
                  </a:lnTo>
                  <a:lnTo>
                    <a:pt x="0" y="0"/>
                  </a:lnTo>
                  <a:lnTo>
                    <a:pt x="0" y="561746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9" name="object 3">
            <a:extLst>
              <a:ext uri="{FF2B5EF4-FFF2-40B4-BE49-F238E27FC236}">
                <a16:creationId xmlns:a16="http://schemas.microsoft.com/office/drawing/2014/main" id="{0B212EF0-B358-493D-80C1-A2640C937B25}"/>
              </a:ext>
            </a:extLst>
          </p:cNvPr>
          <p:cNvSpPr txBox="1">
            <a:spLocks/>
          </p:cNvSpPr>
          <p:nvPr/>
        </p:nvSpPr>
        <p:spPr>
          <a:xfrm>
            <a:off x="4012291" y="676449"/>
            <a:ext cx="7299555" cy="286136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lang="hu-HU" sz="1800" b="1" spc="-4" dirty="0" err="1">
                <a:latin typeface="Arial"/>
                <a:cs typeface="Arial"/>
              </a:rPr>
              <a:t>SmartBall</a:t>
            </a:r>
            <a:r>
              <a:rPr lang="hu-HU" sz="1800" b="1" spc="-4" dirty="0">
                <a:latin typeface="Arial"/>
                <a:cs typeface="Arial"/>
              </a:rPr>
              <a:t> </a:t>
            </a:r>
            <a:r>
              <a:rPr lang="hu-HU" sz="1800" b="1" dirty="0">
                <a:latin typeface="Arial"/>
                <a:cs typeface="Arial"/>
              </a:rPr>
              <a:t>kivételi</a:t>
            </a:r>
            <a:r>
              <a:rPr lang="hu-HU" sz="1800" b="1" spc="-26" dirty="0">
                <a:latin typeface="Arial"/>
                <a:cs typeface="Arial"/>
              </a:rPr>
              <a:t> </a:t>
            </a:r>
            <a:r>
              <a:rPr lang="hu-HU" sz="1800" b="1" dirty="0">
                <a:latin typeface="Arial"/>
                <a:cs typeface="Arial"/>
              </a:rPr>
              <a:t>pont</a:t>
            </a:r>
          </a:p>
        </p:txBody>
      </p:sp>
    </p:spTree>
    <p:extLst>
      <p:ext uri="{BB962C8B-B14F-4D97-AF65-F5344CB8AC3E}">
        <p14:creationId xmlns:p14="http://schemas.microsoft.com/office/powerpoint/2010/main" val="30887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D2B03DE-D32C-314D-A92B-65376476266E}"/>
              </a:ext>
            </a:extLst>
          </p:cNvPr>
          <p:cNvSpPr txBox="1"/>
          <p:nvPr/>
        </p:nvSpPr>
        <p:spPr>
          <a:xfrm>
            <a:off x="290884" y="7154135"/>
            <a:ext cx="177293" cy="132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ts val="1073"/>
              </a:lnSpc>
            </a:pPr>
            <a:fld id="{81D60167-4931-47E6-BA6A-407CBD079E47}" type="slidenum">
              <a:rPr sz="900" dirty="0">
                <a:latin typeface="Arial"/>
                <a:cs typeface="Arial"/>
              </a:rPr>
              <a:pPr marL="28575">
                <a:lnSpc>
                  <a:spcPts val="1073"/>
                </a:lnSpc>
              </a:pPr>
              <a:t>16</a:t>
            </a:fld>
            <a:endParaRPr sz="900">
              <a:latin typeface="Arial"/>
              <a:cs typeface="Arial"/>
            </a:endParaRP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A92ACABA-C85C-E641-ABFE-DCD8AA663C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71665" y="788410"/>
            <a:ext cx="4327684" cy="286136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lang="en-ID" sz="1800" b="1" spc="-4" dirty="0" err="1">
                <a:latin typeface="Arial"/>
                <a:cs typeface="Arial"/>
              </a:rPr>
              <a:t>SmartBall</a:t>
            </a:r>
            <a:r>
              <a:rPr lang="en-ID" sz="1800" b="1" spc="-15" dirty="0">
                <a:latin typeface="Arial"/>
                <a:cs typeface="Arial"/>
              </a:rPr>
              <a:t> </a:t>
            </a:r>
            <a:r>
              <a:rPr lang="hu-HU" sz="1800" b="1" spc="-15" dirty="0" err="1">
                <a:latin typeface="Arial"/>
                <a:cs typeface="Arial"/>
              </a:rPr>
              <a:t>nyomonk</a:t>
            </a:r>
            <a:r>
              <a:rPr lang="en-ID" sz="1800" b="1" spc="-4" dirty="0" err="1">
                <a:latin typeface="Arial"/>
                <a:cs typeface="Arial"/>
              </a:rPr>
              <a:t>övetés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3F53E477-A880-3744-94F2-E6C6300AA12B}"/>
              </a:ext>
            </a:extLst>
          </p:cNvPr>
          <p:cNvSpPr txBox="1"/>
          <p:nvPr/>
        </p:nvSpPr>
        <p:spPr>
          <a:xfrm>
            <a:off x="468177" y="1882973"/>
            <a:ext cx="5109210" cy="1492204"/>
          </a:xfrm>
          <a:prstGeom prst="rect">
            <a:avLst/>
          </a:prstGeom>
        </p:spPr>
        <p:txBody>
          <a:bodyPr vert="horz" wrap="square" lIns="0" tIns="84773" rIns="0" bIns="0" rtlCol="0">
            <a:spAutoFit/>
          </a:bodyPr>
          <a:lstStyle/>
          <a:p>
            <a:pPr marL="350996" indent="-341948">
              <a:lnSpc>
                <a:spcPct val="150000"/>
              </a:lnSpc>
              <a:spcBef>
                <a:spcPts val="668"/>
              </a:spcBef>
              <a:buChar char="•"/>
              <a:tabLst>
                <a:tab pos="350996" algn="l"/>
                <a:tab pos="351473" algn="l"/>
              </a:tabLst>
            </a:pPr>
            <a:r>
              <a:rPr sz="1400" dirty="0">
                <a:latin typeface="Arial"/>
                <a:cs typeface="Arial"/>
              </a:rPr>
              <a:t>A mérőeszköz valós idejű követése</a:t>
            </a:r>
          </a:p>
          <a:p>
            <a:pPr marL="350996" indent="-341948">
              <a:lnSpc>
                <a:spcPct val="150000"/>
              </a:lnSpc>
              <a:spcBef>
                <a:spcPts val="596"/>
              </a:spcBef>
              <a:buChar char="•"/>
              <a:tabLst>
                <a:tab pos="350996" algn="l"/>
                <a:tab pos="351473" algn="l"/>
              </a:tabLst>
            </a:pPr>
            <a:r>
              <a:rPr sz="1400" dirty="0">
                <a:latin typeface="Arial"/>
                <a:cs typeface="Arial"/>
              </a:rPr>
              <a:t>SmartBall referenciavevő (SBR) az eszköz relatív</a:t>
            </a:r>
          </a:p>
          <a:p>
            <a:pPr marL="350996">
              <a:lnSpc>
                <a:spcPct val="150000"/>
              </a:lnSpc>
            </a:pPr>
            <a:r>
              <a:rPr sz="1400" dirty="0">
                <a:latin typeface="Arial"/>
                <a:cs typeface="Arial"/>
              </a:rPr>
              <a:t>pozícióját mutatja a vevőhöz viszonyítva</a:t>
            </a:r>
          </a:p>
          <a:p>
            <a:pPr marL="350996" indent="-341948">
              <a:lnSpc>
                <a:spcPct val="150000"/>
              </a:lnSpc>
              <a:spcBef>
                <a:spcPts val="604"/>
              </a:spcBef>
              <a:buChar char="•"/>
              <a:tabLst>
                <a:tab pos="350996" algn="l"/>
                <a:tab pos="351473" algn="l"/>
              </a:tabLst>
            </a:pPr>
            <a:r>
              <a:rPr sz="1400" dirty="0">
                <a:latin typeface="Arial"/>
                <a:cs typeface="Arial"/>
              </a:rPr>
              <a:t>Jeladók ajánlott elhelyezése 500-1000m egymástól</a:t>
            </a:r>
          </a:p>
        </p:txBody>
      </p:sp>
      <p:pic>
        <p:nvPicPr>
          <p:cNvPr id="24" name="object 5">
            <a:extLst>
              <a:ext uri="{FF2B5EF4-FFF2-40B4-BE49-F238E27FC236}">
                <a16:creationId xmlns:a16="http://schemas.microsoft.com/office/drawing/2014/main" id="{FA8FE0FA-365A-1444-BBD8-99D439D9574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312" y="3673699"/>
            <a:ext cx="5618261" cy="1990411"/>
          </a:xfrm>
          <a:prstGeom prst="rect">
            <a:avLst/>
          </a:prstGeom>
        </p:spPr>
      </p:pic>
      <p:pic>
        <p:nvPicPr>
          <p:cNvPr id="25" name="object 6">
            <a:extLst>
              <a:ext uri="{FF2B5EF4-FFF2-40B4-BE49-F238E27FC236}">
                <a16:creationId xmlns:a16="http://schemas.microsoft.com/office/drawing/2014/main" id="{F1D45801-6FBD-6D46-AC38-EB8C8CD5687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63510" y="2176463"/>
            <a:ext cx="2358009" cy="235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60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D2B03DE-D32C-314D-A92B-65376476266E}"/>
              </a:ext>
            </a:extLst>
          </p:cNvPr>
          <p:cNvSpPr txBox="1"/>
          <p:nvPr/>
        </p:nvSpPr>
        <p:spPr>
          <a:xfrm>
            <a:off x="290884" y="7154135"/>
            <a:ext cx="177293" cy="132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ts val="1073"/>
              </a:lnSpc>
            </a:pPr>
            <a:fld id="{81D60167-4931-47E6-BA6A-407CBD079E47}" type="slidenum">
              <a:rPr sz="900" dirty="0">
                <a:latin typeface="Arial"/>
                <a:cs typeface="Arial"/>
              </a:rPr>
              <a:pPr marL="28575">
                <a:lnSpc>
                  <a:spcPts val="1073"/>
                </a:lnSpc>
              </a:pPr>
              <a:t>17</a:t>
            </a:fld>
            <a:endParaRPr sz="900">
              <a:latin typeface="Arial"/>
              <a:cs typeface="Arial"/>
            </a:endParaRP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A92ACABA-C85C-E641-ABFE-DCD8AA663C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4645" y="714824"/>
            <a:ext cx="4327684" cy="286136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lang="en-ID" sz="1800" b="1" spc="-4" dirty="0" err="1">
                <a:latin typeface="Arial"/>
                <a:cs typeface="Arial"/>
              </a:rPr>
              <a:t>SmartBall</a:t>
            </a:r>
            <a:r>
              <a:rPr lang="en-ID" sz="1800" b="1" dirty="0">
                <a:latin typeface="Arial"/>
                <a:cs typeface="Arial"/>
              </a:rPr>
              <a:t> </a:t>
            </a:r>
            <a:r>
              <a:rPr lang="en-ID" sz="1800" b="1" spc="-4" dirty="0" err="1">
                <a:latin typeface="Arial"/>
                <a:cs typeface="Arial"/>
              </a:rPr>
              <a:t>mérési</a:t>
            </a:r>
            <a:r>
              <a:rPr lang="en-ID" sz="1800" b="1" spc="4" dirty="0">
                <a:latin typeface="Arial"/>
                <a:cs typeface="Arial"/>
              </a:rPr>
              <a:t> </a:t>
            </a:r>
            <a:r>
              <a:rPr lang="en-ID" sz="1800" b="1" dirty="0" err="1">
                <a:latin typeface="Arial"/>
                <a:cs typeface="Arial"/>
              </a:rPr>
              <a:t>jegyzőkönv</a:t>
            </a:r>
            <a:endParaRPr sz="1800" b="1" dirty="0">
              <a:latin typeface="Arial"/>
              <a:cs typeface="Arial"/>
            </a:endParaRPr>
          </a:p>
        </p:txBody>
      </p:sp>
      <p:grpSp>
        <p:nvGrpSpPr>
          <p:cNvPr id="7" name="object 2">
            <a:extLst>
              <a:ext uri="{FF2B5EF4-FFF2-40B4-BE49-F238E27FC236}">
                <a16:creationId xmlns:a16="http://schemas.microsoft.com/office/drawing/2014/main" id="{7C5DEEA2-4E9E-E14C-AF02-AB3D15760164}"/>
              </a:ext>
            </a:extLst>
          </p:cNvPr>
          <p:cNvGrpSpPr/>
          <p:nvPr/>
        </p:nvGrpSpPr>
        <p:grpSpPr>
          <a:xfrm>
            <a:off x="468177" y="1633591"/>
            <a:ext cx="7891958" cy="4366517"/>
            <a:chOff x="157238" y="386735"/>
            <a:chExt cx="13205343" cy="6721199"/>
          </a:xfrm>
        </p:grpSpPr>
        <p:pic>
          <p:nvPicPr>
            <p:cNvPr id="9" name="object 4">
              <a:extLst>
                <a:ext uri="{FF2B5EF4-FFF2-40B4-BE49-F238E27FC236}">
                  <a16:creationId xmlns:a16="http://schemas.microsoft.com/office/drawing/2014/main" id="{0B52152F-9571-E64F-ABC4-7CE3CB3CACA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92816" y="3925823"/>
              <a:ext cx="4969765" cy="3182111"/>
            </a:xfrm>
            <a:prstGeom prst="rect">
              <a:avLst/>
            </a:prstGeom>
          </p:spPr>
        </p:pic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id="{0BF6C266-66D8-E84F-B65D-2D54C940202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192" y="998417"/>
              <a:ext cx="3595345" cy="4507651"/>
            </a:xfrm>
            <a:prstGeom prst="rect">
              <a:avLst/>
            </a:prstGeom>
          </p:spPr>
        </p:pic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E228D82A-39F0-5943-8E71-D1858AC2753E}"/>
                </a:ext>
              </a:extLst>
            </p:cNvPr>
            <p:cNvSpPr/>
            <p:nvPr/>
          </p:nvSpPr>
          <p:spPr>
            <a:xfrm>
              <a:off x="157238" y="982979"/>
              <a:ext cx="3954145" cy="4533900"/>
            </a:xfrm>
            <a:custGeom>
              <a:avLst/>
              <a:gdLst/>
              <a:ahLst/>
              <a:cxnLst/>
              <a:rect l="l" t="t" r="r" b="b"/>
              <a:pathLst>
                <a:path w="3954145" h="4533900">
                  <a:moveTo>
                    <a:pt x="0" y="886968"/>
                  </a:moveTo>
                  <a:lnTo>
                    <a:pt x="2797543" y="0"/>
                  </a:lnTo>
                  <a:lnTo>
                    <a:pt x="3953624" y="3646932"/>
                  </a:lnTo>
                  <a:lnTo>
                    <a:pt x="1156195" y="4533773"/>
                  </a:lnTo>
                  <a:lnTo>
                    <a:pt x="0" y="8869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111FB6D4-8891-9E4D-897D-FF15C2338D1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18596" y="386735"/>
              <a:ext cx="3918204" cy="3417633"/>
            </a:xfrm>
            <a:prstGeom prst="rect">
              <a:avLst/>
            </a:prstGeom>
          </p:spPr>
        </p:pic>
        <p:pic>
          <p:nvPicPr>
            <p:cNvPr id="15" name="object 8">
              <a:extLst>
                <a:ext uri="{FF2B5EF4-FFF2-40B4-BE49-F238E27FC236}">
                  <a16:creationId xmlns:a16="http://schemas.microsoft.com/office/drawing/2014/main" id="{A48EF7C9-737C-C348-B557-4F07AAFCE41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36875" y="1699513"/>
              <a:ext cx="4544568" cy="4800346"/>
            </a:xfrm>
            <a:prstGeom prst="rect">
              <a:avLst/>
            </a:prstGeom>
          </p:spPr>
        </p:pic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98D34C53-E1AA-904F-8CC4-9707D5C009D3}"/>
                </a:ext>
              </a:extLst>
            </p:cNvPr>
            <p:cNvSpPr/>
            <p:nvPr/>
          </p:nvSpPr>
          <p:spPr>
            <a:xfrm>
              <a:off x="2930270" y="1692909"/>
              <a:ext cx="4558030" cy="4813935"/>
            </a:xfrm>
            <a:custGeom>
              <a:avLst/>
              <a:gdLst/>
              <a:ahLst/>
              <a:cxnLst/>
              <a:rect l="l" t="t" r="r" b="b"/>
              <a:pathLst>
                <a:path w="4558030" h="4813934">
                  <a:moveTo>
                    <a:pt x="2092070" y="0"/>
                  </a:moveTo>
                  <a:lnTo>
                    <a:pt x="4557776" y="1610487"/>
                  </a:lnTo>
                  <a:lnTo>
                    <a:pt x="2465705" y="4813503"/>
                  </a:lnTo>
                  <a:lnTo>
                    <a:pt x="0" y="3203066"/>
                  </a:lnTo>
                  <a:lnTo>
                    <a:pt x="209207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7" name="object 10">
              <a:extLst>
                <a:ext uri="{FF2B5EF4-FFF2-40B4-BE49-F238E27FC236}">
                  <a16:creationId xmlns:a16="http://schemas.microsoft.com/office/drawing/2014/main" id="{E541BEED-5DB1-5F41-A919-CC6CB7059F9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71039" y="1174622"/>
              <a:ext cx="3819194" cy="4508779"/>
            </a:xfrm>
            <a:prstGeom prst="rect">
              <a:avLst/>
            </a:prstGeom>
          </p:spPr>
        </p:pic>
        <p:sp>
          <p:nvSpPr>
            <p:cNvPr id="18" name="object 11">
              <a:extLst>
                <a:ext uri="{FF2B5EF4-FFF2-40B4-BE49-F238E27FC236}">
                  <a16:creationId xmlns:a16="http://schemas.microsoft.com/office/drawing/2014/main" id="{A111E5F3-E5E9-074E-8FB1-E12F8F5A2FCD}"/>
                </a:ext>
              </a:extLst>
            </p:cNvPr>
            <p:cNvSpPr/>
            <p:nvPr/>
          </p:nvSpPr>
          <p:spPr>
            <a:xfrm>
              <a:off x="1965451" y="1168907"/>
              <a:ext cx="3830954" cy="4520565"/>
            </a:xfrm>
            <a:custGeom>
              <a:avLst/>
              <a:gdLst/>
              <a:ahLst/>
              <a:cxnLst/>
              <a:rect l="l" t="t" r="r" b="b"/>
              <a:pathLst>
                <a:path w="3830954" h="4520565">
                  <a:moveTo>
                    <a:pt x="842010" y="0"/>
                  </a:moveTo>
                  <a:lnTo>
                    <a:pt x="3830447" y="650239"/>
                  </a:lnTo>
                  <a:lnTo>
                    <a:pt x="2988437" y="4520158"/>
                  </a:lnTo>
                  <a:lnTo>
                    <a:pt x="0" y="3869943"/>
                  </a:lnTo>
                  <a:lnTo>
                    <a:pt x="84201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4166507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D2C3B53D-DF64-47CC-8D5C-2B036647E8E7}"/>
              </a:ext>
            </a:extLst>
          </p:cNvPr>
          <p:cNvSpPr/>
          <p:nvPr/>
        </p:nvSpPr>
        <p:spPr>
          <a:xfrm>
            <a:off x="3079847" y="4411199"/>
            <a:ext cx="1266123" cy="359865"/>
          </a:xfrm>
          <a:prstGeom prst="roundRect">
            <a:avLst/>
          </a:prstGeom>
          <a:solidFill>
            <a:srgbClr val="3A85A9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CAA621C1-D57B-4025-968D-7B7E8C7A2946}"/>
              </a:ext>
            </a:extLst>
          </p:cNvPr>
          <p:cNvSpPr/>
          <p:nvPr/>
        </p:nvSpPr>
        <p:spPr>
          <a:xfrm>
            <a:off x="2999365" y="1559796"/>
            <a:ext cx="1997308" cy="359865"/>
          </a:xfrm>
          <a:prstGeom prst="roundRect">
            <a:avLst/>
          </a:prstGeom>
          <a:solidFill>
            <a:srgbClr val="3A85A9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22" name="object 8">
            <a:extLst>
              <a:ext uri="{FF2B5EF4-FFF2-40B4-BE49-F238E27FC236}">
                <a16:creationId xmlns:a16="http://schemas.microsoft.com/office/drawing/2014/main" id="{83926257-BA77-A940-AF6F-B09AADDBC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471130"/>
              </p:ext>
            </p:extLst>
          </p:nvPr>
        </p:nvGraphicFramePr>
        <p:xfrm>
          <a:off x="2999365" y="1960416"/>
          <a:ext cx="4788445" cy="22826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1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8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Cső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típusa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004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Bármilyen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0004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8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Cső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átmérő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004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300mm-től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00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Behelyezési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pont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100mm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>
                          <a:latin typeface="Arial"/>
                          <a:cs typeface="Arial"/>
                        </a:rPr>
                        <a:t>csap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Kivételi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pont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100mm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 err="1">
                          <a:latin typeface="Arial"/>
                          <a:cs typeface="Arial"/>
                        </a:rPr>
                        <a:t>csap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Áramlási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sebesség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0.15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m/s-tól</a:t>
                      </a:r>
                      <a:r>
                        <a:rPr sz="1100" spc="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m/s</a:t>
                      </a:r>
                      <a:endParaRPr lang="hu-HU" sz="1100" dirty="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hu-HU" sz="1100" dirty="0">
                          <a:latin typeface="Arial"/>
                          <a:cs typeface="Arial"/>
                        </a:rPr>
                        <a:t>Max. közeghőmérséklet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noFill/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hu-HU" sz="1100" dirty="0">
                          <a:latin typeface="Arial"/>
                          <a:cs typeface="Arial"/>
                        </a:rPr>
                        <a:t>70°C</a:t>
                      </a:r>
                    </a:p>
                  </a:txBody>
                  <a:tcPr marL="0" marR="0" marT="3048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953465"/>
                  </a:ext>
                </a:extLst>
              </a:tr>
              <a:tr h="243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hu-HU" sz="1100" dirty="0">
                          <a:latin typeface="Arial"/>
                          <a:cs typeface="Arial"/>
                        </a:rPr>
                        <a:t>Min-</a:t>
                      </a:r>
                      <a:r>
                        <a:rPr lang="hu-HU" sz="1100" dirty="0" err="1">
                          <a:latin typeface="Arial"/>
                          <a:cs typeface="Arial"/>
                        </a:rPr>
                        <a:t>max</a:t>
                      </a:r>
                      <a:r>
                        <a:rPr lang="hu-HU" sz="1100" dirty="0">
                          <a:latin typeface="Arial"/>
                          <a:cs typeface="Arial"/>
                        </a:rPr>
                        <a:t> nyomás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hu-HU" sz="1100" dirty="0">
                          <a:latin typeface="Arial"/>
                          <a:cs typeface="Arial"/>
                        </a:rPr>
                        <a:t>1 bar – 34,5 bar</a:t>
                      </a:r>
                    </a:p>
                  </a:txBody>
                  <a:tcPr marL="0" marR="0" marT="30480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858219"/>
                  </a:ext>
                </a:extLst>
              </a:tr>
              <a:tr h="243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Szivárgás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érzékenység</a:t>
                      </a: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1.3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L/min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@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bar</a:t>
                      </a:r>
                      <a:r>
                        <a:rPr lang="hu-HU" sz="1100" dirty="0">
                          <a:latin typeface="Arial"/>
                          <a:cs typeface="Arial"/>
                        </a:rPr>
                        <a:t> (0,11 l/min @6,9 bar)</a:t>
                      </a: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Helyzetmeghatározás</a:t>
                      </a:r>
                    </a:p>
                  </a:txBody>
                  <a:tcPr marL="0" marR="0" marT="30480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+/-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meters</a:t>
                      </a:r>
                    </a:p>
                  </a:txBody>
                  <a:tcPr marL="0" marR="0" marT="30480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" name="object 2">
            <a:extLst>
              <a:ext uri="{FF2B5EF4-FFF2-40B4-BE49-F238E27FC236}">
                <a16:creationId xmlns:a16="http://schemas.microsoft.com/office/drawing/2014/main" id="{A92ACABA-C85C-E641-ABFE-DCD8AA663C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3705" y="713473"/>
            <a:ext cx="5830295" cy="286136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lang="en-ID" sz="1800" b="1" dirty="0">
                <a:latin typeface="Arial"/>
                <a:cs typeface="Arial"/>
              </a:rPr>
              <a:t>PURE </a:t>
            </a:r>
            <a:r>
              <a:rPr lang="en-ID" sz="1800" b="1" dirty="0" err="1">
                <a:latin typeface="Arial"/>
                <a:cs typeface="Arial"/>
              </a:rPr>
              <a:t>SmartBall</a:t>
            </a:r>
            <a:r>
              <a:rPr lang="en-ID" sz="1800" b="1" dirty="0">
                <a:latin typeface="Arial"/>
                <a:cs typeface="Arial"/>
              </a:rPr>
              <a:t> – </a:t>
            </a:r>
            <a:r>
              <a:rPr lang="hu-HU" sz="1800" b="1" dirty="0">
                <a:latin typeface="Arial"/>
                <a:cs typeface="Arial"/>
              </a:rPr>
              <a:t>Műszaki jellemzők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E502B55C-7ADF-ED49-BE0A-3B4548D88658}"/>
              </a:ext>
            </a:extLst>
          </p:cNvPr>
          <p:cNvSpPr txBox="1"/>
          <p:nvPr/>
        </p:nvSpPr>
        <p:spPr>
          <a:xfrm>
            <a:off x="3159307" y="1600551"/>
            <a:ext cx="1670209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dirty="0">
                <a:solidFill>
                  <a:schemeClr val="bg1"/>
                </a:solidFill>
                <a:latin typeface="Arial"/>
                <a:cs typeface="Arial"/>
              </a:rPr>
              <a:t>Műszaki</a:t>
            </a:r>
            <a:r>
              <a:rPr sz="1500" b="1" spc="-5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500" b="1" spc="-4" dirty="0">
                <a:solidFill>
                  <a:schemeClr val="bg1"/>
                </a:solidFill>
                <a:latin typeface="Arial"/>
                <a:cs typeface="Arial"/>
              </a:rPr>
              <a:t>jellemzők</a:t>
            </a:r>
            <a:endParaRPr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D3C0DCBB-738A-EC4A-B022-450EEF9E9659}"/>
              </a:ext>
            </a:extLst>
          </p:cNvPr>
          <p:cNvSpPr txBox="1"/>
          <p:nvPr/>
        </p:nvSpPr>
        <p:spPr>
          <a:xfrm>
            <a:off x="3079847" y="4390651"/>
            <a:ext cx="5776478" cy="2015456"/>
          </a:xfrm>
          <a:prstGeom prst="rect">
            <a:avLst/>
          </a:prstGeom>
        </p:spPr>
        <p:txBody>
          <a:bodyPr vert="horz" wrap="square" lIns="0" tIns="106204" rIns="0" bIns="0" rtlCol="0">
            <a:spAutoFit/>
          </a:bodyPr>
          <a:lstStyle/>
          <a:p>
            <a:pPr marL="131445">
              <a:spcBef>
                <a:spcPts val="836"/>
              </a:spcBef>
            </a:pPr>
            <a:r>
              <a:rPr sz="1500" b="1" spc="-8" dirty="0">
                <a:solidFill>
                  <a:srgbClr val="FFFFFF"/>
                </a:solidFill>
                <a:latin typeface="Arial"/>
                <a:cs typeface="Arial"/>
              </a:rPr>
              <a:t>Előnyeink</a:t>
            </a:r>
            <a:endParaRPr sz="1500" dirty="0">
              <a:latin typeface="Arial"/>
              <a:cs typeface="Arial"/>
            </a:endParaRPr>
          </a:p>
          <a:p>
            <a:pPr marL="224314" indent="-215265">
              <a:spcBef>
                <a:spcPts val="536"/>
              </a:spcBef>
              <a:buClr>
                <a:srgbClr val="008B94"/>
              </a:buClr>
              <a:buChar char="•"/>
              <a:tabLst>
                <a:tab pos="224314" algn="l"/>
                <a:tab pos="224790" algn="l"/>
              </a:tabLst>
            </a:pPr>
            <a:r>
              <a:rPr sz="1400" spc="-4" dirty="0">
                <a:latin typeface="Arial"/>
                <a:cs typeface="Arial"/>
              </a:rPr>
              <a:t>15</a:t>
            </a:r>
            <a:r>
              <a:rPr sz="1400" spc="-1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év és</a:t>
            </a:r>
            <a:r>
              <a:rPr sz="1400" spc="-11" dirty="0">
                <a:latin typeface="Arial"/>
                <a:cs typeface="Arial"/>
              </a:rPr>
              <a:t> </a:t>
            </a:r>
            <a:r>
              <a:rPr lang="hu-HU" sz="1400" spc="-15" dirty="0">
                <a:latin typeface="Arial"/>
                <a:cs typeface="Arial"/>
              </a:rPr>
              <a:t>25.000 </a:t>
            </a:r>
            <a:r>
              <a:rPr sz="1400" dirty="0">
                <a:latin typeface="Arial"/>
                <a:cs typeface="Arial"/>
              </a:rPr>
              <a:t>km</a:t>
            </a:r>
            <a:r>
              <a:rPr sz="1400" spc="-19" dirty="0">
                <a:latin typeface="Arial"/>
                <a:cs typeface="Arial"/>
              </a:rPr>
              <a:t> </a:t>
            </a:r>
            <a:r>
              <a:rPr sz="1400" dirty="0" err="1">
                <a:latin typeface="Arial"/>
                <a:cs typeface="Arial"/>
              </a:rPr>
              <a:t>tapasztalat</a:t>
            </a:r>
            <a:r>
              <a:rPr sz="1400" spc="-3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(mérés,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elemzés</a:t>
            </a:r>
            <a:r>
              <a:rPr sz="1400" spc="-19" dirty="0">
                <a:latin typeface="Arial"/>
                <a:cs typeface="Arial"/>
              </a:rPr>
              <a:t> </a:t>
            </a:r>
            <a:r>
              <a:rPr sz="1400" spc="-4" dirty="0">
                <a:latin typeface="Arial"/>
                <a:cs typeface="Arial"/>
              </a:rPr>
              <a:t>és</a:t>
            </a:r>
            <a:r>
              <a:rPr sz="1400" spc="-11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riport</a:t>
            </a:r>
            <a:r>
              <a:rPr sz="1400" spc="-1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készítés)</a:t>
            </a:r>
          </a:p>
          <a:p>
            <a:pPr marL="224314" indent="-215265">
              <a:spcBef>
                <a:spcPts val="450"/>
              </a:spcBef>
              <a:buClr>
                <a:srgbClr val="008B94"/>
              </a:buClr>
              <a:buChar char="•"/>
              <a:tabLst>
                <a:tab pos="224314" algn="l"/>
                <a:tab pos="224790" algn="l"/>
              </a:tabLst>
            </a:pPr>
            <a:r>
              <a:rPr sz="1400" dirty="0">
                <a:latin typeface="Arial"/>
                <a:cs typeface="Arial"/>
              </a:rPr>
              <a:t>A</a:t>
            </a:r>
            <a:r>
              <a:rPr sz="1400" spc="-64" dirty="0">
                <a:latin typeface="Arial"/>
                <a:cs typeface="Arial"/>
              </a:rPr>
              <a:t> </a:t>
            </a:r>
            <a:r>
              <a:rPr sz="1400" spc="-4" dirty="0">
                <a:latin typeface="Arial"/>
                <a:cs typeface="Arial"/>
              </a:rPr>
              <a:t>mérőeszköz</a:t>
            </a:r>
            <a:r>
              <a:rPr sz="1400" spc="-34" dirty="0">
                <a:latin typeface="Arial"/>
                <a:cs typeface="Arial"/>
              </a:rPr>
              <a:t> </a:t>
            </a:r>
            <a:r>
              <a:rPr sz="1400" spc="-4" dirty="0">
                <a:latin typeface="Arial"/>
                <a:cs typeface="Arial"/>
              </a:rPr>
              <a:t>élő nyomon</a:t>
            </a:r>
            <a:r>
              <a:rPr sz="1400" spc="-8" dirty="0">
                <a:latin typeface="Arial"/>
                <a:cs typeface="Arial"/>
              </a:rPr>
              <a:t> </a:t>
            </a:r>
            <a:r>
              <a:rPr sz="1400" spc="-4" dirty="0">
                <a:latin typeface="Arial"/>
                <a:cs typeface="Arial"/>
              </a:rPr>
              <a:t>követése</a:t>
            </a:r>
            <a:r>
              <a:rPr sz="1400" spc="-23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8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felszínen</a:t>
            </a:r>
          </a:p>
          <a:p>
            <a:pPr marL="224314" indent="-215265">
              <a:spcBef>
                <a:spcPts val="450"/>
              </a:spcBef>
              <a:buClr>
                <a:srgbClr val="008B94"/>
              </a:buClr>
              <a:buChar char="•"/>
              <a:tabLst>
                <a:tab pos="224314" algn="l"/>
                <a:tab pos="224790" algn="l"/>
              </a:tabLst>
            </a:pPr>
            <a:r>
              <a:rPr sz="1400" dirty="0">
                <a:latin typeface="Arial"/>
                <a:cs typeface="Arial"/>
              </a:rPr>
              <a:t>A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4" dirty="0">
                <a:latin typeface="Arial"/>
                <a:cs typeface="Arial"/>
              </a:rPr>
              <a:t>szivárgás</a:t>
            </a:r>
            <a:r>
              <a:rPr sz="1400" spc="-19" dirty="0">
                <a:latin typeface="Arial"/>
                <a:cs typeface="Arial"/>
              </a:rPr>
              <a:t> </a:t>
            </a:r>
            <a:r>
              <a:rPr sz="1400" spc="-4" dirty="0">
                <a:latin typeface="Arial"/>
                <a:cs typeface="Arial"/>
              </a:rPr>
              <a:t>eredetének</a:t>
            </a:r>
            <a:r>
              <a:rPr sz="1400" spc="-26" dirty="0">
                <a:latin typeface="Arial"/>
                <a:cs typeface="Arial"/>
              </a:rPr>
              <a:t> </a:t>
            </a:r>
            <a:r>
              <a:rPr sz="1400" spc="-4" dirty="0">
                <a:latin typeface="Arial"/>
                <a:cs typeface="Arial"/>
              </a:rPr>
              <a:t>meghatározása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4" dirty="0">
                <a:latin typeface="Arial"/>
                <a:cs typeface="Arial"/>
              </a:rPr>
              <a:t>(csatlakozás,</a:t>
            </a:r>
            <a:r>
              <a:rPr sz="1400" spc="-38" dirty="0">
                <a:latin typeface="Arial"/>
                <a:cs typeface="Arial"/>
              </a:rPr>
              <a:t> </a:t>
            </a:r>
            <a:r>
              <a:rPr sz="1400" spc="-4" dirty="0">
                <a:latin typeface="Arial"/>
                <a:cs typeface="Arial"/>
              </a:rPr>
              <a:t>csőfelület)</a:t>
            </a:r>
            <a:endParaRPr sz="1400" dirty="0">
              <a:latin typeface="Arial"/>
              <a:cs typeface="Arial"/>
            </a:endParaRPr>
          </a:p>
          <a:p>
            <a:pPr marL="224314" indent="-215265">
              <a:spcBef>
                <a:spcPts val="450"/>
              </a:spcBef>
              <a:buClr>
                <a:srgbClr val="008B94"/>
              </a:buClr>
              <a:buChar char="•"/>
              <a:tabLst>
                <a:tab pos="224314" algn="l"/>
                <a:tab pos="224790" algn="l"/>
              </a:tabLst>
            </a:pPr>
            <a:r>
              <a:rPr sz="1400" spc="-4" dirty="0">
                <a:latin typeface="Arial"/>
                <a:cs typeface="Arial"/>
              </a:rPr>
              <a:t>Légzárvány</a:t>
            </a:r>
            <a:r>
              <a:rPr sz="1400" spc="-41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azonosítása</a:t>
            </a:r>
          </a:p>
          <a:p>
            <a:pPr marL="224314" indent="-215265">
              <a:spcBef>
                <a:spcPts val="454"/>
              </a:spcBef>
              <a:buClr>
                <a:srgbClr val="008B94"/>
              </a:buClr>
              <a:buChar char="•"/>
              <a:tabLst>
                <a:tab pos="224314" algn="l"/>
                <a:tab pos="224790" algn="l"/>
              </a:tabLst>
            </a:pPr>
            <a:r>
              <a:rPr sz="1400" spc="-4" dirty="0">
                <a:latin typeface="Arial"/>
                <a:cs typeface="Arial"/>
              </a:rPr>
              <a:t>Csővezeték</a:t>
            </a:r>
            <a:r>
              <a:rPr sz="1400" spc="-23" dirty="0">
                <a:latin typeface="Arial"/>
                <a:cs typeface="Arial"/>
              </a:rPr>
              <a:t> </a:t>
            </a:r>
            <a:r>
              <a:rPr sz="1400" spc="-8" dirty="0">
                <a:latin typeface="Arial"/>
                <a:cs typeface="Arial"/>
              </a:rPr>
              <a:t>nyomvonalának</a:t>
            </a:r>
            <a:r>
              <a:rPr sz="1400" spc="-11" dirty="0">
                <a:latin typeface="Arial"/>
                <a:cs typeface="Arial"/>
              </a:rPr>
              <a:t> </a:t>
            </a:r>
            <a:r>
              <a:rPr sz="1400" spc="-4" dirty="0">
                <a:latin typeface="Arial"/>
                <a:cs typeface="Arial"/>
              </a:rPr>
              <a:t>feltérképezése</a:t>
            </a:r>
            <a:endParaRPr sz="1400" dirty="0">
              <a:latin typeface="Arial"/>
              <a:cs typeface="Arial"/>
            </a:endParaRPr>
          </a:p>
          <a:p>
            <a:pPr marL="224314" indent="-215265">
              <a:spcBef>
                <a:spcPts val="450"/>
              </a:spcBef>
              <a:buClr>
                <a:srgbClr val="008B94"/>
              </a:buClr>
              <a:buChar char="•"/>
              <a:tabLst>
                <a:tab pos="224314" algn="l"/>
                <a:tab pos="224790" algn="l"/>
              </a:tabLst>
            </a:pPr>
            <a:r>
              <a:rPr sz="1400" spc="-4" dirty="0">
                <a:latin typeface="Arial"/>
                <a:cs typeface="Arial"/>
              </a:rPr>
              <a:t>Magas</a:t>
            </a:r>
            <a:r>
              <a:rPr sz="1400" spc="-41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szintű</a:t>
            </a:r>
            <a:r>
              <a:rPr sz="1400" spc="-38" dirty="0">
                <a:latin typeface="Arial"/>
                <a:cs typeface="Arial"/>
              </a:rPr>
              <a:t> </a:t>
            </a:r>
            <a:r>
              <a:rPr sz="1400" spc="-4" dirty="0">
                <a:latin typeface="Arial"/>
                <a:cs typeface="Arial"/>
              </a:rPr>
              <a:t>kooperáció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C474E91-1E97-496F-A7C5-275AF0C25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0" y="2483117"/>
            <a:ext cx="2984235" cy="224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24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EB688A3E-256E-430E-9C61-C9FCBAEAE035}"/>
              </a:ext>
            </a:extLst>
          </p:cNvPr>
          <p:cNvSpPr/>
          <p:nvPr/>
        </p:nvSpPr>
        <p:spPr>
          <a:xfrm>
            <a:off x="3162040" y="3904805"/>
            <a:ext cx="1266123" cy="359865"/>
          </a:xfrm>
          <a:prstGeom prst="roundRect">
            <a:avLst/>
          </a:prstGeom>
          <a:solidFill>
            <a:srgbClr val="3A85A9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4020F024-6E97-4E4C-938A-98EA501EBB9F}"/>
              </a:ext>
            </a:extLst>
          </p:cNvPr>
          <p:cNvSpPr/>
          <p:nvPr/>
        </p:nvSpPr>
        <p:spPr>
          <a:xfrm>
            <a:off x="3162040" y="2071179"/>
            <a:ext cx="1266123" cy="359865"/>
          </a:xfrm>
          <a:prstGeom prst="roundRect">
            <a:avLst/>
          </a:prstGeom>
          <a:solidFill>
            <a:srgbClr val="3A85A9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A92ACABA-C85C-E641-ABFE-DCD8AA663C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922" y="1516366"/>
            <a:ext cx="8266482" cy="286136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lang="en-ID" sz="1800" dirty="0" err="1">
                <a:latin typeface="Arial"/>
                <a:cs typeface="Arial"/>
              </a:rPr>
              <a:t>Lengyelország</a:t>
            </a:r>
            <a:r>
              <a:rPr lang="en-ID" sz="1800" dirty="0">
                <a:latin typeface="Arial"/>
                <a:cs typeface="Arial"/>
              </a:rPr>
              <a:t> – FORTUM </a:t>
            </a:r>
            <a:r>
              <a:rPr lang="en-ID" sz="1800" dirty="0" err="1">
                <a:latin typeface="Arial"/>
                <a:cs typeface="Arial"/>
              </a:rPr>
              <a:t>Hőszolgáltató</a:t>
            </a:r>
            <a:r>
              <a:rPr lang="en-ID" sz="1800" dirty="0">
                <a:latin typeface="Arial"/>
                <a:cs typeface="Arial"/>
              </a:rPr>
              <a:t> </a:t>
            </a:r>
            <a:r>
              <a:rPr lang="en-ID" sz="1800" dirty="0" err="1">
                <a:latin typeface="Arial"/>
                <a:cs typeface="Arial"/>
              </a:rPr>
              <a:t>Wroclav</a:t>
            </a:r>
            <a:r>
              <a:rPr lang="en-ID" sz="1800" dirty="0">
                <a:latin typeface="Arial"/>
                <a:cs typeface="Arial"/>
              </a:rPr>
              <a:t> - 2018</a:t>
            </a: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5F6514BA-BBDB-A144-9BC7-FD8C42C9A3C1}"/>
              </a:ext>
            </a:extLst>
          </p:cNvPr>
          <p:cNvSpPr txBox="1"/>
          <p:nvPr/>
        </p:nvSpPr>
        <p:spPr>
          <a:xfrm>
            <a:off x="3392606" y="2112275"/>
            <a:ext cx="5133135" cy="39927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9525">
              <a:spcBef>
                <a:spcPts val="375"/>
              </a:spcBef>
            </a:pPr>
            <a:r>
              <a:rPr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Előzmény</a:t>
            </a:r>
            <a:r>
              <a:rPr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u-H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>
              <a:spcBef>
                <a:spcPts val="375"/>
              </a:spcBef>
            </a:pPr>
            <a:endParaRPr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0996" indent="-341948">
              <a:spcBef>
                <a:spcPts val="300"/>
              </a:spcBef>
              <a:buChar char="•"/>
              <a:tabLst>
                <a:tab pos="350996" algn="l"/>
                <a:tab pos="351473" algn="l"/>
              </a:tabLst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Wroclav 630 ezer fős történelmi város</a:t>
            </a:r>
          </a:p>
          <a:p>
            <a:pPr marL="350996" indent="-341948">
              <a:spcBef>
                <a:spcPts val="285"/>
              </a:spcBef>
              <a:buChar char="•"/>
              <a:tabLst>
                <a:tab pos="350996" algn="l"/>
                <a:tab pos="351473" algn="l"/>
              </a:tabLst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 FORTUM: kombinált erőmű üzemeltetése és a hőszolgáltatás</a:t>
            </a:r>
          </a:p>
          <a:p>
            <a:pPr marL="350996" indent="-341948">
              <a:buChar char="•"/>
              <a:tabLst>
                <a:tab pos="350996" algn="l"/>
                <a:tab pos="351473" algn="l"/>
              </a:tabLst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 megrendelő vélelmezte, hogy a távhővezeték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visszatérő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ágán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szivárgás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van</a:t>
            </a:r>
          </a:p>
          <a:p>
            <a:pPr>
              <a:spcBef>
                <a:spcPts val="4"/>
              </a:spcBef>
            </a:pP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/>
            <a:r>
              <a:rPr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Kihívás</a:t>
            </a:r>
            <a:r>
              <a:rPr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u-H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/>
            <a:endParaRPr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0996" indent="-341948">
              <a:spcBef>
                <a:spcPts val="296"/>
              </a:spcBef>
              <a:buChar char="•"/>
              <a:tabLst>
                <a:tab pos="350996" algn="l"/>
                <a:tab pos="351473" algn="l"/>
              </a:tabLst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Számos 90°könyök és U-alak, mely hagyományos vizsgálati</a:t>
            </a:r>
          </a:p>
          <a:p>
            <a:pPr marL="350996"/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módszerek sorát kizárja.</a:t>
            </a:r>
          </a:p>
          <a:p>
            <a:pPr marL="350996" indent="-341948">
              <a:spcBef>
                <a:spcPts val="293"/>
              </a:spcBef>
              <a:buChar char="•"/>
              <a:tabLst>
                <a:tab pos="350996" algn="l"/>
                <a:tab pos="351473" algn="l"/>
              </a:tabLst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 hang terjedését a szigetelés gátolja, így kívülről nem</a:t>
            </a:r>
          </a:p>
          <a:p>
            <a:pPr marL="350996"/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hallhatóak a szivárgási jelek.</a:t>
            </a:r>
          </a:p>
          <a:p>
            <a:pPr marL="350996" marR="156209" indent="-341948">
              <a:spcBef>
                <a:spcPts val="593"/>
              </a:spcBef>
              <a:buChar char="•"/>
              <a:tabLst>
                <a:tab pos="350996" algn="l"/>
                <a:tab pos="351473" algn="l"/>
              </a:tabLst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A szigetelés megbontása nem engedélyezett, így a referencia  jeladók </a:t>
            </a:r>
            <a:r>
              <a:rPr sz="1400" spc="41" dirty="0">
                <a:latin typeface="Arial" panose="020B0604020202020204" pitchFamily="34" charset="0"/>
                <a:cs typeface="Arial" panose="020B0604020202020204" pitchFamily="34" charset="0"/>
              </a:rPr>
              <a:t>helyett</a:t>
            </a:r>
            <a:r>
              <a:rPr sz="1400" spc="8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98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8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90°könyökök</a:t>
            </a:r>
            <a:r>
              <a:rPr sz="1400" spc="1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30" dirty="0">
                <a:latin typeface="Arial" panose="020B0604020202020204" pitchFamily="34" charset="0"/>
                <a:cs typeface="Arial" panose="020B0604020202020204" pitchFamily="34" charset="0"/>
              </a:rPr>
              <a:t>lokációját</a:t>
            </a:r>
            <a:r>
              <a:rPr sz="1400" spc="8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30" dirty="0">
                <a:latin typeface="Arial" panose="020B0604020202020204" pitchFamily="34" charset="0"/>
                <a:cs typeface="Arial" panose="020B0604020202020204" pitchFamily="34" charset="0"/>
              </a:rPr>
              <a:t>vették</a:t>
            </a:r>
            <a:r>
              <a:rPr sz="1400" spc="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15" dirty="0">
                <a:latin typeface="Arial" panose="020B0604020202020204" pitchFamily="34" charset="0"/>
                <a:cs typeface="Arial" panose="020B0604020202020204" pitchFamily="34" charset="0"/>
              </a:rPr>
              <a:t>alapul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object 5">
            <a:extLst>
              <a:ext uri="{FF2B5EF4-FFF2-40B4-BE49-F238E27FC236}">
                <a16:creationId xmlns:a16="http://schemas.microsoft.com/office/drawing/2014/main" id="{DC057B1B-CB4A-3043-A31A-9541556DB738}"/>
              </a:ext>
            </a:extLst>
          </p:cNvPr>
          <p:cNvGrpSpPr/>
          <p:nvPr/>
        </p:nvGrpSpPr>
        <p:grpSpPr>
          <a:xfrm>
            <a:off x="264968" y="2200615"/>
            <a:ext cx="2773125" cy="2456771"/>
            <a:chOff x="233172" y="1524000"/>
            <a:chExt cx="4619625" cy="3945890"/>
          </a:xfrm>
        </p:grpSpPr>
        <p:pic>
          <p:nvPicPr>
            <p:cNvPr id="16" name="object 6">
              <a:extLst>
                <a:ext uri="{FF2B5EF4-FFF2-40B4-BE49-F238E27FC236}">
                  <a16:creationId xmlns:a16="http://schemas.microsoft.com/office/drawing/2014/main" id="{5F6BFDC0-5B51-0A4A-ACBD-44FD02ED56E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715" y="2074172"/>
              <a:ext cx="4458057" cy="3395429"/>
            </a:xfrm>
            <a:prstGeom prst="rect">
              <a:avLst/>
            </a:prstGeom>
          </p:spPr>
        </p:pic>
        <p:pic>
          <p:nvPicPr>
            <p:cNvPr id="17" name="object 7">
              <a:extLst>
                <a:ext uri="{FF2B5EF4-FFF2-40B4-BE49-F238E27FC236}">
                  <a16:creationId xmlns:a16="http://schemas.microsoft.com/office/drawing/2014/main" id="{84130665-7B27-534F-A058-4CA068F1760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172" y="1524000"/>
              <a:ext cx="842772" cy="1001267"/>
            </a:xfrm>
            <a:prstGeom prst="rect">
              <a:avLst/>
            </a:prstGeom>
          </p:spPr>
        </p:pic>
      </p:grpSp>
      <p:sp>
        <p:nvSpPr>
          <p:cNvPr id="9" name="object 2">
            <a:extLst>
              <a:ext uri="{FF2B5EF4-FFF2-40B4-BE49-F238E27FC236}">
                <a16:creationId xmlns:a16="http://schemas.microsoft.com/office/drawing/2014/main" id="{4DDB07CF-2DE3-408C-92D5-304638B46BB4}"/>
              </a:ext>
            </a:extLst>
          </p:cNvPr>
          <p:cNvSpPr txBox="1">
            <a:spLocks/>
          </p:cNvSpPr>
          <p:nvPr/>
        </p:nvSpPr>
        <p:spPr>
          <a:xfrm>
            <a:off x="4251101" y="752965"/>
            <a:ext cx="3341501" cy="286136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lang="hu-HU" sz="1800" b="1" dirty="0">
                <a:latin typeface="Arial"/>
                <a:cs typeface="Arial"/>
              </a:rPr>
              <a:t>Esettanulmány</a:t>
            </a:r>
            <a:endParaRPr lang="en-ID" sz="1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057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9" descr="A picture containing text, electronics, screenshot&#10;&#10;Description automatically generated">
            <a:extLst>
              <a:ext uri="{FF2B5EF4-FFF2-40B4-BE49-F238E27FC236}">
                <a16:creationId xmlns:a16="http://schemas.microsoft.com/office/drawing/2014/main" id="{3C1B473B-076E-4832-B6D6-B98EEF2B3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453" y="1463333"/>
            <a:ext cx="7449044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6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83A9413A-E13F-4467-8DE8-8B6362C40D0C}"/>
              </a:ext>
            </a:extLst>
          </p:cNvPr>
          <p:cNvSpPr/>
          <p:nvPr/>
        </p:nvSpPr>
        <p:spPr>
          <a:xfrm>
            <a:off x="3665474" y="2347811"/>
            <a:ext cx="1266123" cy="359865"/>
          </a:xfrm>
          <a:prstGeom prst="roundRect">
            <a:avLst/>
          </a:prstGeom>
          <a:solidFill>
            <a:srgbClr val="3A85A9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3D9EB39E-168F-854D-9C4E-968A54543F8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2238" y="1949439"/>
            <a:ext cx="1489329" cy="537209"/>
          </a:xfrm>
          <a:prstGeom prst="rect">
            <a:avLst/>
          </a:prstGeom>
        </p:spPr>
      </p:pic>
      <p:pic>
        <p:nvPicPr>
          <p:cNvPr id="8" name="object 6">
            <a:extLst>
              <a:ext uri="{FF2B5EF4-FFF2-40B4-BE49-F238E27FC236}">
                <a16:creationId xmlns:a16="http://schemas.microsoft.com/office/drawing/2014/main" id="{80C2A3E0-3473-F543-BF99-450ED4FC98B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1584" y="2629523"/>
            <a:ext cx="3147822" cy="2358009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153688B5-0900-BC44-9222-C594A40CD540}"/>
              </a:ext>
            </a:extLst>
          </p:cNvPr>
          <p:cNvSpPr txBox="1"/>
          <p:nvPr/>
        </p:nvSpPr>
        <p:spPr>
          <a:xfrm>
            <a:off x="3844609" y="2394272"/>
            <a:ext cx="5176838" cy="3620702"/>
          </a:xfrm>
          <a:prstGeom prst="rect">
            <a:avLst/>
          </a:prstGeom>
        </p:spPr>
        <p:txBody>
          <a:bodyPr vert="horz" wrap="square" lIns="0" tIns="42386" rIns="0" bIns="0" rtlCol="0">
            <a:spAutoFit/>
          </a:bodyPr>
          <a:lstStyle/>
          <a:p>
            <a:pPr marL="9525">
              <a:spcBef>
                <a:spcPts val="334"/>
              </a:spcBef>
            </a:pPr>
            <a:r>
              <a:rPr sz="1400" b="1" dirty="0" err="1">
                <a:solidFill>
                  <a:schemeClr val="bg1"/>
                </a:solidFill>
                <a:latin typeface="Arial"/>
                <a:cs typeface="Arial"/>
              </a:rPr>
              <a:t>Eredmény</a:t>
            </a:r>
            <a:r>
              <a:rPr sz="1400" b="1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  <a:endParaRPr lang="hu-HU" sz="14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9525">
              <a:spcBef>
                <a:spcPts val="334"/>
              </a:spcBef>
            </a:pPr>
            <a:endParaRPr sz="14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266700" indent="-257175">
              <a:spcBef>
                <a:spcPts val="259"/>
              </a:spcBef>
              <a:buChar char="-"/>
              <a:tabLst>
                <a:tab pos="266224" algn="l"/>
                <a:tab pos="266700" algn="l"/>
              </a:tabLst>
            </a:pPr>
            <a:r>
              <a:rPr sz="1400" dirty="0">
                <a:latin typeface="Arial"/>
                <a:cs typeface="Arial"/>
              </a:rPr>
              <a:t>2 vizsgálati nap, 11 km vezeték</a:t>
            </a:r>
          </a:p>
          <a:p>
            <a:pPr marL="266700" indent="-257175">
              <a:spcBef>
                <a:spcPts val="255"/>
              </a:spcBef>
              <a:buChar char="-"/>
              <a:tabLst>
                <a:tab pos="266224" algn="l"/>
                <a:tab pos="266700" algn="l"/>
              </a:tabLst>
            </a:pPr>
            <a:r>
              <a:rPr sz="1400" dirty="0">
                <a:latin typeface="Arial"/>
                <a:cs typeface="Arial"/>
              </a:rPr>
              <a:t>DN 1000 és DN 900 acél cső</a:t>
            </a:r>
          </a:p>
          <a:p>
            <a:pPr marL="266700" indent="-257175">
              <a:spcBef>
                <a:spcPts val="263"/>
              </a:spcBef>
              <a:buChar char="-"/>
              <a:tabLst>
                <a:tab pos="266224" algn="l"/>
                <a:tab pos="266700" algn="l"/>
              </a:tabLst>
            </a:pPr>
            <a:r>
              <a:rPr sz="1400" dirty="0">
                <a:latin typeface="Arial"/>
                <a:cs typeface="Arial"/>
              </a:rPr>
              <a:t>6db szivárgás azonosítva</a:t>
            </a:r>
          </a:p>
          <a:p>
            <a:pPr>
              <a:spcBef>
                <a:spcPts val="23"/>
              </a:spcBef>
            </a:pPr>
            <a:endParaRPr sz="1400" dirty="0">
              <a:latin typeface="Arial"/>
              <a:cs typeface="Arial"/>
            </a:endParaRPr>
          </a:p>
          <a:p>
            <a:pPr marL="350996" indent="-341948">
              <a:buChar char="•"/>
              <a:tabLst>
                <a:tab pos="350996" algn="l"/>
                <a:tab pos="351473" algn="l"/>
              </a:tabLst>
            </a:pPr>
            <a:r>
              <a:rPr sz="1400" dirty="0">
                <a:latin typeface="Arial"/>
                <a:cs typeface="Arial"/>
              </a:rPr>
              <a:t>Mérési eredmény, és Xylem javaslatok: segítség a jövőbeli</a:t>
            </a:r>
          </a:p>
          <a:p>
            <a:pPr marL="350996"/>
            <a:r>
              <a:rPr sz="1400" dirty="0">
                <a:latin typeface="Arial"/>
                <a:cs typeface="Arial"/>
              </a:rPr>
              <a:t>költségtervezéshez, üzemeltetési biztonság javításához</a:t>
            </a:r>
          </a:p>
          <a:p>
            <a:endParaRPr sz="1400" dirty="0">
              <a:latin typeface="Arial"/>
              <a:cs typeface="Arial"/>
            </a:endParaRPr>
          </a:p>
          <a:p>
            <a:pPr marL="350996" marR="3810" indent="-341948">
              <a:spcBef>
                <a:spcPts val="938"/>
              </a:spcBef>
              <a:buChar char="•"/>
              <a:tabLst>
                <a:tab pos="350996" algn="l"/>
                <a:tab pos="351473" algn="l"/>
              </a:tabLst>
            </a:pPr>
            <a:r>
              <a:rPr sz="1400" dirty="0">
                <a:latin typeface="Arial"/>
                <a:cs typeface="Arial"/>
              </a:rPr>
              <a:t>„Ez volt az első alkalom az országban, hogy az innovatív  SmartBall eszközzel szivárgást vizsgáltak, és az elektronikai  eszköz tökéletesen vizsgázott, felderítette a gyenge  pontokat, melyek veszélyeztetik a hálózat…„</a:t>
            </a:r>
          </a:p>
          <a:p>
            <a:pPr marL="465296" marR="235744">
              <a:spcBef>
                <a:spcPts val="585"/>
              </a:spcBef>
              <a:tabLst>
                <a:tab pos="921544" algn="l"/>
              </a:tabLst>
            </a:pPr>
            <a:r>
              <a:rPr sz="1400" dirty="0">
                <a:latin typeface="Arial"/>
                <a:cs typeface="Arial"/>
              </a:rPr>
              <a:t>Thomas Adamiok, Supervising Manager, Fortum Power  and	Heat Polska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C21827A5-5AEF-4951-AE5C-E5E0715DC1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7922" y="1516366"/>
            <a:ext cx="8266482" cy="286136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lang="en-ID" sz="1800" dirty="0" err="1">
                <a:latin typeface="Arial"/>
                <a:cs typeface="Arial"/>
              </a:rPr>
              <a:t>Lengyelország</a:t>
            </a:r>
            <a:r>
              <a:rPr lang="en-ID" sz="1800" dirty="0">
                <a:latin typeface="Arial"/>
                <a:cs typeface="Arial"/>
              </a:rPr>
              <a:t> – FORTUM </a:t>
            </a:r>
            <a:r>
              <a:rPr lang="en-ID" sz="1800" dirty="0" err="1">
                <a:latin typeface="Arial"/>
                <a:cs typeface="Arial"/>
              </a:rPr>
              <a:t>Hőszolgáltató</a:t>
            </a:r>
            <a:r>
              <a:rPr lang="en-ID" sz="1800" dirty="0">
                <a:latin typeface="Arial"/>
                <a:cs typeface="Arial"/>
              </a:rPr>
              <a:t> </a:t>
            </a:r>
            <a:r>
              <a:rPr lang="en-ID" sz="1800" dirty="0" err="1">
                <a:latin typeface="Arial"/>
                <a:cs typeface="Arial"/>
              </a:rPr>
              <a:t>Wroclav</a:t>
            </a:r>
            <a:r>
              <a:rPr lang="en-ID" sz="1800" dirty="0">
                <a:latin typeface="Arial"/>
                <a:cs typeface="Arial"/>
              </a:rPr>
              <a:t> - 2018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B2EF723A-D034-4120-9976-22F03C995775}"/>
              </a:ext>
            </a:extLst>
          </p:cNvPr>
          <p:cNvSpPr txBox="1">
            <a:spLocks/>
          </p:cNvSpPr>
          <p:nvPr/>
        </p:nvSpPr>
        <p:spPr>
          <a:xfrm>
            <a:off x="4251101" y="752965"/>
            <a:ext cx="3341501" cy="286136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lang="hu-HU" sz="1800" b="1" dirty="0">
                <a:latin typeface="Arial"/>
                <a:cs typeface="Arial"/>
              </a:rPr>
              <a:t>Esettanulmány</a:t>
            </a:r>
            <a:endParaRPr lang="en-ID" sz="1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4115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id="{A92ACABA-C85C-E641-ABFE-DCD8AA663C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53809" y="725262"/>
            <a:ext cx="5300612" cy="286136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lang="en-ID" sz="1800" b="1" dirty="0" err="1">
                <a:latin typeface="Arial"/>
                <a:cs typeface="Arial"/>
              </a:rPr>
              <a:t>Összefoglalás</a:t>
            </a:r>
            <a:endParaRPr sz="1800" b="1" dirty="0">
              <a:latin typeface="Arial"/>
              <a:cs typeface="Arial"/>
            </a:endParaRPr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5D8A5E4D-4B32-C644-AD33-788DB66D2967}"/>
              </a:ext>
            </a:extLst>
          </p:cNvPr>
          <p:cNvGrpSpPr/>
          <p:nvPr/>
        </p:nvGrpSpPr>
        <p:grpSpPr>
          <a:xfrm>
            <a:off x="1957558" y="1965189"/>
            <a:ext cx="2496026" cy="2331244"/>
            <a:chOff x="1966467" y="1108710"/>
            <a:chExt cx="3328035" cy="310832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11AE94CB-D06D-AE4F-AD36-BC667ED92A79}"/>
                </a:ext>
              </a:extLst>
            </p:cNvPr>
            <p:cNvSpPr/>
            <p:nvPr/>
          </p:nvSpPr>
          <p:spPr>
            <a:xfrm>
              <a:off x="1966468" y="1108709"/>
              <a:ext cx="1293495" cy="1225550"/>
            </a:xfrm>
            <a:custGeom>
              <a:avLst/>
              <a:gdLst/>
              <a:ahLst/>
              <a:cxnLst/>
              <a:rect l="l" t="t" r="r" b="b"/>
              <a:pathLst>
                <a:path w="1293495" h="1225550">
                  <a:moveTo>
                    <a:pt x="28194" y="579247"/>
                  </a:moveTo>
                  <a:lnTo>
                    <a:pt x="2794" y="577215"/>
                  </a:lnTo>
                  <a:lnTo>
                    <a:pt x="508" y="606679"/>
                  </a:lnTo>
                  <a:lnTo>
                    <a:pt x="0" y="639064"/>
                  </a:lnTo>
                  <a:lnTo>
                    <a:pt x="889" y="654939"/>
                  </a:lnTo>
                  <a:lnTo>
                    <a:pt x="26289" y="653669"/>
                  </a:lnTo>
                  <a:lnTo>
                    <a:pt x="25400" y="637667"/>
                  </a:lnTo>
                  <a:lnTo>
                    <a:pt x="25908" y="607187"/>
                  </a:lnTo>
                  <a:lnTo>
                    <a:pt x="28194" y="579247"/>
                  </a:lnTo>
                  <a:close/>
                </a:path>
                <a:path w="1293495" h="1225550">
                  <a:moveTo>
                    <a:pt x="41529" y="751459"/>
                  </a:moveTo>
                  <a:lnTo>
                    <a:pt x="36068" y="729361"/>
                  </a:lnTo>
                  <a:lnTo>
                    <a:pt x="30607" y="699008"/>
                  </a:lnTo>
                  <a:lnTo>
                    <a:pt x="28067" y="678180"/>
                  </a:lnTo>
                  <a:lnTo>
                    <a:pt x="2921" y="681101"/>
                  </a:lnTo>
                  <a:lnTo>
                    <a:pt x="5588" y="703453"/>
                  </a:lnTo>
                  <a:lnTo>
                    <a:pt x="11303" y="735457"/>
                  </a:lnTo>
                  <a:lnTo>
                    <a:pt x="16891" y="757555"/>
                  </a:lnTo>
                  <a:lnTo>
                    <a:pt x="41529" y="751459"/>
                  </a:lnTo>
                  <a:close/>
                </a:path>
                <a:path w="1293495" h="1225550">
                  <a:moveTo>
                    <a:pt x="49530" y="483616"/>
                  </a:moveTo>
                  <a:lnTo>
                    <a:pt x="25654" y="474853"/>
                  </a:lnTo>
                  <a:lnTo>
                    <a:pt x="24765" y="477520"/>
                  </a:lnTo>
                  <a:lnTo>
                    <a:pt x="15240" y="509778"/>
                  </a:lnTo>
                  <a:lnTo>
                    <a:pt x="11303" y="526034"/>
                  </a:lnTo>
                  <a:lnTo>
                    <a:pt x="8001" y="542290"/>
                  </a:lnTo>
                  <a:lnTo>
                    <a:pt x="6604" y="550926"/>
                  </a:lnTo>
                  <a:lnTo>
                    <a:pt x="31623" y="555244"/>
                  </a:lnTo>
                  <a:lnTo>
                    <a:pt x="33020" y="546481"/>
                  </a:lnTo>
                  <a:lnTo>
                    <a:pt x="36195" y="531114"/>
                  </a:lnTo>
                  <a:lnTo>
                    <a:pt x="39878" y="515747"/>
                  </a:lnTo>
                  <a:lnTo>
                    <a:pt x="49149" y="484759"/>
                  </a:lnTo>
                  <a:lnTo>
                    <a:pt x="49530" y="483616"/>
                  </a:lnTo>
                  <a:close/>
                </a:path>
                <a:path w="1293495" h="1225550">
                  <a:moveTo>
                    <a:pt x="76073" y="844296"/>
                  </a:moveTo>
                  <a:lnTo>
                    <a:pt x="64135" y="818388"/>
                  </a:lnTo>
                  <a:lnTo>
                    <a:pt x="52832" y="789178"/>
                  </a:lnTo>
                  <a:lnTo>
                    <a:pt x="48387" y="775081"/>
                  </a:lnTo>
                  <a:lnTo>
                    <a:pt x="24257" y="782701"/>
                  </a:lnTo>
                  <a:lnTo>
                    <a:pt x="29210" y="798322"/>
                  </a:lnTo>
                  <a:lnTo>
                    <a:pt x="41148" y="829056"/>
                  </a:lnTo>
                  <a:lnTo>
                    <a:pt x="52959" y="854837"/>
                  </a:lnTo>
                  <a:lnTo>
                    <a:pt x="76073" y="844296"/>
                  </a:lnTo>
                  <a:close/>
                </a:path>
                <a:path w="1293495" h="1225550">
                  <a:moveTo>
                    <a:pt x="89408" y="392684"/>
                  </a:moveTo>
                  <a:lnTo>
                    <a:pt x="67437" y="379984"/>
                  </a:lnTo>
                  <a:lnTo>
                    <a:pt x="66548" y="381508"/>
                  </a:lnTo>
                  <a:lnTo>
                    <a:pt x="50419" y="413258"/>
                  </a:lnTo>
                  <a:lnTo>
                    <a:pt x="36576" y="445262"/>
                  </a:lnTo>
                  <a:lnTo>
                    <a:pt x="34417" y="450977"/>
                  </a:lnTo>
                  <a:lnTo>
                    <a:pt x="58293" y="459740"/>
                  </a:lnTo>
                  <a:lnTo>
                    <a:pt x="60325" y="453898"/>
                  </a:lnTo>
                  <a:lnTo>
                    <a:pt x="73660" y="423418"/>
                  </a:lnTo>
                  <a:lnTo>
                    <a:pt x="89154" y="393065"/>
                  </a:lnTo>
                  <a:lnTo>
                    <a:pt x="89408" y="392684"/>
                  </a:lnTo>
                  <a:close/>
                </a:path>
                <a:path w="1293495" h="1225550">
                  <a:moveTo>
                    <a:pt x="127508" y="929132"/>
                  </a:moveTo>
                  <a:lnTo>
                    <a:pt x="109347" y="903097"/>
                  </a:lnTo>
                  <a:lnTo>
                    <a:pt x="92456" y="875538"/>
                  </a:lnTo>
                  <a:lnTo>
                    <a:pt x="87376" y="866140"/>
                  </a:lnTo>
                  <a:lnTo>
                    <a:pt x="65024" y="878078"/>
                  </a:lnTo>
                  <a:lnTo>
                    <a:pt x="70739" y="888873"/>
                  </a:lnTo>
                  <a:lnTo>
                    <a:pt x="88519" y="917575"/>
                  </a:lnTo>
                  <a:lnTo>
                    <a:pt x="106553" y="943610"/>
                  </a:lnTo>
                  <a:lnTo>
                    <a:pt x="127508" y="929132"/>
                  </a:lnTo>
                  <a:close/>
                </a:path>
                <a:path w="1293495" h="1225550">
                  <a:moveTo>
                    <a:pt x="144272" y="308991"/>
                  </a:moveTo>
                  <a:lnTo>
                    <a:pt x="123825" y="293878"/>
                  </a:lnTo>
                  <a:lnTo>
                    <a:pt x="104775" y="319659"/>
                  </a:lnTo>
                  <a:lnTo>
                    <a:pt x="84582" y="350393"/>
                  </a:lnTo>
                  <a:lnTo>
                    <a:pt x="80137" y="358013"/>
                  </a:lnTo>
                  <a:lnTo>
                    <a:pt x="102108" y="370713"/>
                  </a:lnTo>
                  <a:lnTo>
                    <a:pt x="106553" y="363093"/>
                  </a:lnTo>
                  <a:lnTo>
                    <a:pt x="125984" y="333756"/>
                  </a:lnTo>
                  <a:lnTo>
                    <a:pt x="144272" y="308991"/>
                  </a:lnTo>
                  <a:close/>
                </a:path>
                <a:path w="1293495" h="1225550">
                  <a:moveTo>
                    <a:pt x="193294" y="1003427"/>
                  </a:moveTo>
                  <a:lnTo>
                    <a:pt x="170688" y="980821"/>
                  </a:lnTo>
                  <a:lnTo>
                    <a:pt x="148463" y="955802"/>
                  </a:lnTo>
                  <a:lnTo>
                    <a:pt x="142621" y="948436"/>
                  </a:lnTo>
                  <a:lnTo>
                    <a:pt x="122809" y="964184"/>
                  </a:lnTo>
                  <a:lnTo>
                    <a:pt x="129413" y="972693"/>
                  </a:lnTo>
                  <a:lnTo>
                    <a:pt x="152654" y="998728"/>
                  </a:lnTo>
                  <a:lnTo>
                    <a:pt x="175260" y="1021334"/>
                  </a:lnTo>
                  <a:lnTo>
                    <a:pt x="193294" y="1003427"/>
                  </a:lnTo>
                  <a:close/>
                </a:path>
                <a:path w="1293495" h="1225550">
                  <a:moveTo>
                    <a:pt x="210693" y="234950"/>
                  </a:moveTo>
                  <a:lnTo>
                    <a:pt x="192913" y="216789"/>
                  </a:lnTo>
                  <a:lnTo>
                    <a:pt x="176911" y="232537"/>
                  </a:lnTo>
                  <a:lnTo>
                    <a:pt x="151003" y="260731"/>
                  </a:lnTo>
                  <a:lnTo>
                    <a:pt x="140208" y="273685"/>
                  </a:lnTo>
                  <a:lnTo>
                    <a:pt x="159893" y="289814"/>
                  </a:lnTo>
                  <a:lnTo>
                    <a:pt x="170561" y="276860"/>
                  </a:lnTo>
                  <a:lnTo>
                    <a:pt x="195580" y="249809"/>
                  </a:lnTo>
                  <a:lnTo>
                    <a:pt x="210693" y="234950"/>
                  </a:lnTo>
                  <a:close/>
                </a:path>
                <a:path w="1293495" h="1225550">
                  <a:moveTo>
                    <a:pt x="270637" y="1065530"/>
                  </a:moveTo>
                  <a:lnTo>
                    <a:pt x="247650" y="1049401"/>
                  </a:lnTo>
                  <a:lnTo>
                    <a:pt x="220345" y="1027684"/>
                  </a:lnTo>
                  <a:lnTo>
                    <a:pt x="211582" y="1019810"/>
                  </a:lnTo>
                  <a:lnTo>
                    <a:pt x="194691" y="1038860"/>
                  </a:lnTo>
                  <a:lnTo>
                    <a:pt x="204597" y="1047623"/>
                  </a:lnTo>
                  <a:lnTo>
                    <a:pt x="233045" y="1070102"/>
                  </a:lnTo>
                  <a:lnTo>
                    <a:pt x="256159" y="1086358"/>
                  </a:lnTo>
                  <a:lnTo>
                    <a:pt x="270637" y="1065530"/>
                  </a:lnTo>
                  <a:close/>
                </a:path>
                <a:path w="1293495" h="1225550">
                  <a:moveTo>
                    <a:pt x="286766" y="170815"/>
                  </a:moveTo>
                  <a:lnTo>
                    <a:pt x="272034" y="150114"/>
                  </a:lnTo>
                  <a:lnTo>
                    <a:pt x="265430" y="154813"/>
                  </a:lnTo>
                  <a:lnTo>
                    <a:pt x="234061" y="179451"/>
                  </a:lnTo>
                  <a:lnTo>
                    <a:pt x="211963" y="199009"/>
                  </a:lnTo>
                  <a:lnTo>
                    <a:pt x="228727" y="218059"/>
                  </a:lnTo>
                  <a:lnTo>
                    <a:pt x="250825" y="198501"/>
                  </a:lnTo>
                  <a:lnTo>
                    <a:pt x="281051" y="174752"/>
                  </a:lnTo>
                  <a:lnTo>
                    <a:pt x="286766" y="170815"/>
                  </a:lnTo>
                  <a:close/>
                </a:path>
                <a:path w="1293495" h="1225550">
                  <a:moveTo>
                    <a:pt x="356997" y="1114679"/>
                  </a:moveTo>
                  <a:lnTo>
                    <a:pt x="339852" y="1106551"/>
                  </a:lnTo>
                  <a:lnTo>
                    <a:pt x="307467" y="1088898"/>
                  </a:lnTo>
                  <a:lnTo>
                    <a:pt x="291465" y="1078865"/>
                  </a:lnTo>
                  <a:lnTo>
                    <a:pt x="278003" y="1100455"/>
                  </a:lnTo>
                  <a:lnTo>
                    <a:pt x="295402" y="1111250"/>
                  </a:lnTo>
                  <a:lnTo>
                    <a:pt x="328930" y="1129538"/>
                  </a:lnTo>
                  <a:lnTo>
                    <a:pt x="346075" y="1137666"/>
                  </a:lnTo>
                  <a:lnTo>
                    <a:pt x="356997" y="1114679"/>
                  </a:lnTo>
                  <a:close/>
                </a:path>
                <a:path w="1293495" h="1225550">
                  <a:moveTo>
                    <a:pt x="371348" y="117221"/>
                  </a:moveTo>
                  <a:lnTo>
                    <a:pt x="358902" y="94996"/>
                  </a:lnTo>
                  <a:lnTo>
                    <a:pt x="332613" y="109601"/>
                  </a:lnTo>
                  <a:lnTo>
                    <a:pt x="298196" y="131445"/>
                  </a:lnTo>
                  <a:lnTo>
                    <a:pt x="292735" y="135382"/>
                  </a:lnTo>
                  <a:lnTo>
                    <a:pt x="307467" y="156083"/>
                  </a:lnTo>
                  <a:lnTo>
                    <a:pt x="312928" y="152146"/>
                  </a:lnTo>
                  <a:lnTo>
                    <a:pt x="346202" y="131191"/>
                  </a:lnTo>
                  <a:lnTo>
                    <a:pt x="371348" y="117221"/>
                  </a:lnTo>
                  <a:close/>
                </a:path>
                <a:path w="1293495" h="1225550">
                  <a:moveTo>
                    <a:pt x="449580" y="1150874"/>
                  </a:moveTo>
                  <a:lnTo>
                    <a:pt x="446278" y="1149985"/>
                  </a:lnTo>
                  <a:lnTo>
                    <a:pt x="409194" y="1137158"/>
                  </a:lnTo>
                  <a:lnTo>
                    <a:pt x="379476" y="1124966"/>
                  </a:lnTo>
                  <a:lnTo>
                    <a:pt x="369824" y="1148588"/>
                  </a:lnTo>
                  <a:lnTo>
                    <a:pt x="400939" y="1161161"/>
                  </a:lnTo>
                  <a:lnTo>
                    <a:pt x="439293" y="1174369"/>
                  </a:lnTo>
                  <a:lnTo>
                    <a:pt x="442595" y="1175258"/>
                  </a:lnTo>
                  <a:lnTo>
                    <a:pt x="449580" y="1150874"/>
                  </a:lnTo>
                  <a:close/>
                </a:path>
                <a:path w="1293495" h="1225550">
                  <a:moveTo>
                    <a:pt x="461645" y="75565"/>
                  </a:moveTo>
                  <a:lnTo>
                    <a:pt x="453009" y="51689"/>
                  </a:lnTo>
                  <a:lnTo>
                    <a:pt x="445389" y="54483"/>
                  </a:lnTo>
                  <a:lnTo>
                    <a:pt x="406400" y="71120"/>
                  </a:lnTo>
                  <a:lnTo>
                    <a:pt x="382016" y="82931"/>
                  </a:lnTo>
                  <a:lnTo>
                    <a:pt x="393192" y="105791"/>
                  </a:lnTo>
                  <a:lnTo>
                    <a:pt x="417449" y="93853"/>
                  </a:lnTo>
                  <a:lnTo>
                    <a:pt x="455295" y="77851"/>
                  </a:lnTo>
                  <a:lnTo>
                    <a:pt x="461645" y="75565"/>
                  </a:lnTo>
                  <a:close/>
                </a:path>
                <a:path w="1293495" h="1225550">
                  <a:moveTo>
                    <a:pt x="546989" y="1173988"/>
                  </a:moveTo>
                  <a:lnTo>
                    <a:pt x="524891" y="1170178"/>
                  </a:lnTo>
                  <a:lnTo>
                    <a:pt x="484886" y="1161034"/>
                  </a:lnTo>
                  <a:lnTo>
                    <a:pt x="473964" y="1157859"/>
                  </a:lnTo>
                  <a:lnTo>
                    <a:pt x="466979" y="1182243"/>
                  </a:lnTo>
                  <a:lnTo>
                    <a:pt x="479171" y="1185799"/>
                  </a:lnTo>
                  <a:lnTo>
                    <a:pt x="520700" y="1195197"/>
                  </a:lnTo>
                  <a:lnTo>
                    <a:pt x="542671" y="1199007"/>
                  </a:lnTo>
                  <a:lnTo>
                    <a:pt x="546989" y="1173988"/>
                  </a:lnTo>
                  <a:close/>
                </a:path>
                <a:path w="1293495" h="1225550">
                  <a:moveTo>
                    <a:pt x="557149" y="46101"/>
                  </a:moveTo>
                  <a:lnTo>
                    <a:pt x="551561" y="21336"/>
                  </a:lnTo>
                  <a:lnTo>
                    <a:pt x="549148" y="21844"/>
                  </a:lnTo>
                  <a:lnTo>
                    <a:pt x="527685" y="27305"/>
                  </a:lnTo>
                  <a:lnTo>
                    <a:pt x="485775" y="39878"/>
                  </a:lnTo>
                  <a:lnTo>
                    <a:pt x="476885" y="43053"/>
                  </a:lnTo>
                  <a:lnTo>
                    <a:pt x="485521" y="66929"/>
                  </a:lnTo>
                  <a:lnTo>
                    <a:pt x="494411" y="63754"/>
                  </a:lnTo>
                  <a:lnTo>
                    <a:pt x="534924" y="51689"/>
                  </a:lnTo>
                  <a:lnTo>
                    <a:pt x="555498" y="46482"/>
                  </a:lnTo>
                  <a:lnTo>
                    <a:pt x="557149" y="46101"/>
                  </a:lnTo>
                  <a:close/>
                </a:path>
                <a:path w="1293495" h="1225550">
                  <a:moveTo>
                    <a:pt x="646684" y="1185164"/>
                  </a:moveTo>
                  <a:lnTo>
                    <a:pt x="609727" y="1182497"/>
                  </a:lnTo>
                  <a:lnTo>
                    <a:pt x="571500" y="1177925"/>
                  </a:lnTo>
                  <a:lnTo>
                    <a:pt x="568452" y="1203198"/>
                  </a:lnTo>
                  <a:lnTo>
                    <a:pt x="607949" y="1207897"/>
                  </a:lnTo>
                  <a:lnTo>
                    <a:pt x="644906" y="1210437"/>
                  </a:lnTo>
                  <a:lnTo>
                    <a:pt x="646684" y="1185164"/>
                  </a:lnTo>
                  <a:close/>
                </a:path>
                <a:path w="1293495" h="1225550">
                  <a:moveTo>
                    <a:pt x="655828" y="29591"/>
                  </a:moveTo>
                  <a:lnTo>
                    <a:pt x="653161" y="4318"/>
                  </a:lnTo>
                  <a:lnTo>
                    <a:pt x="637921" y="5842"/>
                  </a:lnTo>
                  <a:lnTo>
                    <a:pt x="615315" y="9017"/>
                  </a:lnTo>
                  <a:lnTo>
                    <a:pt x="592963" y="12700"/>
                  </a:lnTo>
                  <a:lnTo>
                    <a:pt x="576707" y="15875"/>
                  </a:lnTo>
                  <a:lnTo>
                    <a:pt x="581660" y="40767"/>
                  </a:lnTo>
                  <a:lnTo>
                    <a:pt x="597789" y="37592"/>
                  </a:lnTo>
                  <a:lnTo>
                    <a:pt x="619379" y="34036"/>
                  </a:lnTo>
                  <a:lnTo>
                    <a:pt x="641350" y="31115"/>
                  </a:lnTo>
                  <a:lnTo>
                    <a:pt x="655828" y="29591"/>
                  </a:lnTo>
                  <a:close/>
                </a:path>
                <a:path w="1293495" h="1225550">
                  <a:moveTo>
                    <a:pt x="747776" y="1210437"/>
                  </a:moveTo>
                  <a:lnTo>
                    <a:pt x="746925" y="1186434"/>
                  </a:lnTo>
                  <a:lnTo>
                    <a:pt x="746887" y="1185037"/>
                  </a:lnTo>
                  <a:lnTo>
                    <a:pt x="723773" y="1185926"/>
                  </a:lnTo>
                  <a:lnTo>
                    <a:pt x="700151" y="1186434"/>
                  </a:lnTo>
                  <a:lnTo>
                    <a:pt x="677037" y="1186307"/>
                  </a:lnTo>
                  <a:lnTo>
                    <a:pt x="671576" y="1186180"/>
                  </a:lnTo>
                  <a:lnTo>
                    <a:pt x="670814" y="1211580"/>
                  </a:lnTo>
                  <a:lnTo>
                    <a:pt x="676910" y="1211707"/>
                  </a:lnTo>
                  <a:lnTo>
                    <a:pt x="700659" y="1211834"/>
                  </a:lnTo>
                  <a:lnTo>
                    <a:pt x="724789" y="1211326"/>
                  </a:lnTo>
                  <a:lnTo>
                    <a:pt x="747776" y="1210437"/>
                  </a:lnTo>
                  <a:close/>
                </a:path>
                <a:path w="1293495" h="1225550">
                  <a:moveTo>
                    <a:pt x="756412" y="254"/>
                  </a:moveTo>
                  <a:lnTo>
                    <a:pt x="755396" y="127"/>
                  </a:lnTo>
                  <a:lnTo>
                    <a:pt x="731266" y="0"/>
                  </a:lnTo>
                  <a:lnTo>
                    <a:pt x="707644" y="508"/>
                  </a:lnTo>
                  <a:lnTo>
                    <a:pt x="684149" y="1651"/>
                  </a:lnTo>
                  <a:lnTo>
                    <a:pt x="678815" y="2032"/>
                  </a:lnTo>
                  <a:lnTo>
                    <a:pt x="680847" y="27432"/>
                  </a:lnTo>
                  <a:lnTo>
                    <a:pt x="686054" y="26924"/>
                  </a:lnTo>
                  <a:lnTo>
                    <a:pt x="708914" y="25781"/>
                  </a:lnTo>
                  <a:lnTo>
                    <a:pt x="731901" y="25400"/>
                  </a:lnTo>
                  <a:lnTo>
                    <a:pt x="755396" y="25527"/>
                  </a:lnTo>
                  <a:lnTo>
                    <a:pt x="755396" y="25400"/>
                  </a:lnTo>
                  <a:lnTo>
                    <a:pt x="756412" y="254"/>
                  </a:lnTo>
                  <a:close/>
                </a:path>
                <a:path w="1293495" h="1225550">
                  <a:moveTo>
                    <a:pt x="859028" y="8763"/>
                  </a:moveTo>
                  <a:lnTo>
                    <a:pt x="854075" y="8001"/>
                  </a:lnTo>
                  <a:lnTo>
                    <a:pt x="829056" y="5080"/>
                  </a:lnTo>
                  <a:lnTo>
                    <a:pt x="804164" y="2667"/>
                  </a:lnTo>
                  <a:lnTo>
                    <a:pt x="782066" y="1270"/>
                  </a:lnTo>
                  <a:lnTo>
                    <a:pt x="780542" y="26670"/>
                  </a:lnTo>
                  <a:lnTo>
                    <a:pt x="802640" y="28067"/>
                  </a:lnTo>
                  <a:lnTo>
                    <a:pt x="826643" y="30353"/>
                  </a:lnTo>
                  <a:lnTo>
                    <a:pt x="851027" y="33274"/>
                  </a:lnTo>
                  <a:lnTo>
                    <a:pt x="855218" y="33909"/>
                  </a:lnTo>
                  <a:lnTo>
                    <a:pt x="859028" y="8763"/>
                  </a:lnTo>
                  <a:close/>
                </a:path>
                <a:path w="1293495" h="1225550">
                  <a:moveTo>
                    <a:pt x="886079" y="1182370"/>
                  </a:moveTo>
                  <a:lnTo>
                    <a:pt x="883488" y="1174750"/>
                  </a:lnTo>
                  <a:lnTo>
                    <a:pt x="881227" y="1168069"/>
                  </a:lnTo>
                  <a:lnTo>
                    <a:pt x="871601" y="1157122"/>
                  </a:lnTo>
                  <a:lnTo>
                    <a:pt x="858532" y="1150569"/>
                  </a:lnTo>
                  <a:lnTo>
                    <a:pt x="843407" y="1149477"/>
                  </a:lnTo>
                  <a:lnTo>
                    <a:pt x="829106" y="1154404"/>
                  </a:lnTo>
                  <a:lnTo>
                    <a:pt x="818159" y="1164056"/>
                  </a:lnTo>
                  <a:lnTo>
                    <a:pt x="811644" y="1177099"/>
                  </a:lnTo>
                  <a:lnTo>
                    <a:pt x="811504" y="1179182"/>
                  </a:lnTo>
                  <a:lnTo>
                    <a:pt x="796163" y="1181100"/>
                  </a:lnTo>
                  <a:lnTo>
                    <a:pt x="771779" y="1183259"/>
                  </a:lnTo>
                  <a:lnTo>
                    <a:pt x="773557" y="1208659"/>
                  </a:lnTo>
                  <a:lnTo>
                    <a:pt x="774065" y="1208659"/>
                  </a:lnTo>
                  <a:lnTo>
                    <a:pt x="799338" y="1206246"/>
                  </a:lnTo>
                  <a:lnTo>
                    <a:pt x="814730" y="1204315"/>
                  </a:lnTo>
                  <a:lnTo>
                    <a:pt x="815479" y="1206525"/>
                  </a:lnTo>
                  <a:lnTo>
                    <a:pt x="825119" y="1217510"/>
                  </a:lnTo>
                  <a:lnTo>
                    <a:pt x="838174" y="1224038"/>
                  </a:lnTo>
                  <a:lnTo>
                    <a:pt x="853313" y="1225042"/>
                  </a:lnTo>
                  <a:lnTo>
                    <a:pt x="867600" y="1220190"/>
                  </a:lnTo>
                  <a:lnTo>
                    <a:pt x="878547" y="1210525"/>
                  </a:lnTo>
                  <a:lnTo>
                    <a:pt x="885063" y="1197457"/>
                  </a:lnTo>
                  <a:lnTo>
                    <a:pt x="886079" y="1182370"/>
                  </a:lnTo>
                  <a:close/>
                </a:path>
                <a:path w="1293495" h="1225550">
                  <a:moveTo>
                    <a:pt x="959993" y="29083"/>
                  </a:moveTo>
                  <a:lnTo>
                    <a:pt x="956564" y="28194"/>
                  </a:lnTo>
                  <a:lnTo>
                    <a:pt x="930529" y="21844"/>
                  </a:lnTo>
                  <a:lnTo>
                    <a:pt x="904875" y="16510"/>
                  </a:lnTo>
                  <a:lnTo>
                    <a:pt x="884428" y="12827"/>
                  </a:lnTo>
                  <a:lnTo>
                    <a:pt x="879983" y="37846"/>
                  </a:lnTo>
                  <a:lnTo>
                    <a:pt x="900303" y="41529"/>
                  </a:lnTo>
                  <a:lnTo>
                    <a:pt x="925449" y="46736"/>
                  </a:lnTo>
                  <a:lnTo>
                    <a:pt x="950468" y="52832"/>
                  </a:lnTo>
                  <a:lnTo>
                    <a:pt x="953389" y="53594"/>
                  </a:lnTo>
                  <a:lnTo>
                    <a:pt x="959993" y="29083"/>
                  </a:lnTo>
                  <a:close/>
                </a:path>
                <a:path w="1293495" h="1225550">
                  <a:moveTo>
                    <a:pt x="978395" y="615073"/>
                  </a:moveTo>
                  <a:lnTo>
                    <a:pt x="976884" y="572389"/>
                  </a:lnTo>
                  <a:lnTo>
                    <a:pt x="966368" y="530999"/>
                  </a:lnTo>
                  <a:lnTo>
                    <a:pt x="947686" y="493306"/>
                  </a:lnTo>
                  <a:lnTo>
                    <a:pt x="921727" y="459841"/>
                  </a:lnTo>
                  <a:lnTo>
                    <a:pt x="889381" y="431165"/>
                  </a:lnTo>
                  <a:lnTo>
                    <a:pt x="851522" y="407822"/>
                  </a:lnTo>
                  <a:lnTo>
                    <a:pt x="809053" y="390347"/>
                  </a:lnTo>
                  <a:lnTo>
                    <a:pt x="762863" y="379310"/>
                  </a:lnTo>
                  <a:lnTo>
                    <a:pt x="713816" y="375259"/>
                  </a:lnTo>
                  <a:lnTo>
                    <a:pt x="662813" y="378714"/>
                  </a:lnTo>
                  <a:lnTo>
                    <a:pt x="612914" y="389686"/>
                  </a:lnTo>
                  <a:lnTo>
                    <a:pt x="567004" y="407327"/>
                  </a:lnTo>
                  <a:lnTo>
                    <a:pt x="525780" y="430860"/>
                  </a:lnTo>
                  <a:lnTo>
                    <a:pt x="489927" y="459524"/>
                  </a:lnTo>
                  <a:lnTo>
                    <a:pt x="460133" y="492544"/>
                  </a:lnTo>
                  <a:lnTo>
                    <a:pt x="437121" y="529145"/>
                  </a:lnTo>
                  <a:lnTo>
                    <a:pt x="421576" y="568540"/>
                  </a:lnTo>
                  <a:lnTo>
                    <a:pt x="414185" y="609981"/>
                  </a:lnTo>
                  <a:lnTo>
                    <a:pt x="415671" y="652653"/>
                  </a:lnTo>
                  <a:lnTo>
                    <a:pt x="426212" y="694055"/>
                  </a:lnTo>
                  <a:lnTo>
                    <a:pt x="444919" y="731748"/>
                  </a:lnTo>
                  <a:lnTo>
                    <a:pt x="470903" y="765213"/>
                  </a:lnTo>
                  <a:lnTo>
                    <a:pt x="503262" y="793902"/>
                  </a:lnTo>
                  <a:lnTo>
                    <a:pt x="541108" y="817257"/>
                  </a:lnTo>
                  <a:lnTo>
                    <a:pt x="583565" y="834745"/>
                  </a:lnTo>
                  <a:lnTo>
                    <a:pt x="629754" y="845794"/>
                  </a:lnTo>
                  <a:lnTo>
                    <a:pt x="678764" y="849884"/>
                  </a:lnTo>
                  <a:lnTo>
                    <a:pt x="729742" y="846455"/>
                  </a:lnTo>
                  <a:lnTo>
                    <a:pt x="779665" y="835456"/>
                  </a:lnTo>
                  <a:lnTo>
                    <a:pt x="825601" y="817791"/>
                  </a:lnTo>
                  <a:lnTo>
                    <a:pt x="866851" y="794232"/>
                  </a:lnTo>
                  <a:lnTo>
                    <a:pt x="902716" y="765543"/>
                  </a:lnTo>
                  <a:lnTo>
                    <a:pt x="932497" y="732523"/>
                  </a:lnTo>
                  <a:lnTo>
                    <a:pt x="955509" y="695909"/>
                  </a:lnTo>
                  <a:lnTo>
                    <a:pt x="971029" y="656513"/>
                  </a:lnTo>
                  <a:lnTo>
                    <a:pt x="978395" y="615073"/>
                  </a:lnTo>
                  <a:close/>
                </a:path>
                <a:path w="1293495" h="1225550">
                  <a:moveTo>
                    <a:pt x="1057910" y="73025"/>
                  </a:moveTo>
                  <a:lnTo>
                    <a:pt x="1050112" y="65278"/>
                  </a:lnTo>
                  <a:lnTo>
                    <a:pt x="997458" y="12954"/>
                  </a:lnTo>
                  <a:lnTo>
                    <a:pt x="989444" y="37223"/>
                  </a:lnTo>
                  <a:lnTo>
                    <a:pt x="985012" y="35814"/>
                  </a:lnTo>
                  <a:lnTo>
                    <a:pt x="977392" y="60071"/>
                  </a:lnTo>
                  <a:lnTo>
                    <a:pt x="981481" y="61379"/>
                  </a:lnTo>
                  <a:lnTo>
                    <a:pt x="973582" y="85344"/>
                  </a:lnTo>
                  <a:lnTo>
                    <a:pt x="1057910" y="73025"/>
                  </a:lnTo>
                  <a:close/>
                </a:path>
                <a:path w="1293495" h="1225550">
                  <a:moveTo>
                    <a:pt x="1293114" y="624586"/>
                  </a:moveTo>
                  <a:lnTo>
                    <a:pt x="1284351" y="494538"/>
                  </a:lnTo>
                  <a:lnTo>
                    <a:pt x="1160145" y="487680"/>
                  </a:lnTo>
                  <a:lnTo>
                    <a:pt x="1156119" y="475602"/>
                  </a:lnTo>
                  <a:lnTo>
                    <a:pt x="1151102" y="463080"/>
                  </a:lnTo>
                  <a:lnTo>
                    <a:pt x="1145120" y="450329"/>
                  </a:lnTo>
                  <a:lnTo>
                    <a:pt x="1138174" y="437515"/>
                  </a:lnTo>
                  <a:lnTo>
                    <a:pt x="1130554" y="423252"/>
                  </a:lnTo>
                  <a:lnTo>
                    <a:pt x="1122464" y="409232"/>
                  </a:lnTo>
                  <a:lnTo>
                    <a:pt x="1113497" y="395732"/>
                  </a:lnTo>
                  <a:lnTo>
                    <a:pt x="1103249" y="383032"/>
                  </a:lnTo>
                  <a:lnTo>
                    <a:pt x="1165936" y="315404"/>
                  </a:lnTo>
                  <a:lnTo>
                    <a:pt x="1182243" y="297815"/>
                  </a:lnTo>
                  <a:lnTo>
                    <a:pt x="1150378" y="270510"/>
                  </a:lnTo>
                  <a:lnTo>
                    <a:pt x="1075563" y="206375"/>
                  </a:lnTo>
                  <a:lnTo>
                    <a:pt x="1046645" y="224193"/>
                  </a:lnTo>
                  <a:lnTo>
                    <a:pt x="1046645" y="611111"/>
                  </a:lnTo>
                  <a:lnTo>
                    <a:pt x="1041107" y="653084"/>
                  </a:lnTo>
                  <a:lnTo>
                    <a:pt x="1028750" y="694042"/>
                  </a:lnTo>
                  <a:lnTo>
                    <a:pt x="1009865" y="733374"/>
                  </a:lnTo>
                  <a:lnTo>
                    <a:pt x="984732" y="770458"/>
                  </a:lnTo>
                  <a:lnTo>
                    <a:pt x="953630" y="804684"/>
                  </a:lnTo>
                  <a:lnTo>
                    <a:pt x="916876" y="835444"/>
                  </a:lnTo>
                  <a:lnTo>
                    <a:pt x="874750" y="862101"/>
                  </a:lnTo>
                  <a:lnTo>
                    <a:pt x="827532" y="884047"/>
                  </a:lnTo>
                  <a:lnTo>
                    <a:pt x="777354" y="900201"/>
                  </a:lnTo>
                  <a:lnTo>
                    <a:pt x="726579" y="909929"/>
                  </a:lnTo>
                  <a:lnTo>
                    <a:pt x="675932" y="913460"/>
                  </a:lnTo>
                  <a:lnTo>
                    <a:pt x="626135" y="910983"/>
                  </a:lnTo>
                  <a:lnTo>
                    <a:pt x="577888" y="902728"/>
                  </a:lnTo>
                  <a:lnTo>
                    <a:pt x="531914" y="888898"/>
                  </a:lnTo>
                  <a:lnTo>
                    <a:pt x="488950" y="869708"/>
                  </a:lnTo>
                  <a:lnTo>
                    <a:pt x="477456" y="862584"/>
                  </a:lnTo>
                  <a:lnTo>
                    <a:pt x="449694" y="845375"/>
                  </a:lnTo>
                  <a:lnTo>
                    <a:pt x="414883" y="816102"/>
                  </a:lnTo>
                  <a:lnTo>
                    <a:pt x="385216" y="782104"/>
                  </a:lnTo>
                  <a:lnTo>
                    <a:pt x="361442" y="743585"/>
                  </a:lnTo>
                  <a:lnTo>
                    <a:pt x="344766" y="702271"/>
                  </a:lnTo>
                  <a:lnTo>
                    <a:pt x="335788" y="660120"/>
                  </a:lnTo>
                  <a:lnTo>
                    <a:pt x="334213" y="617753"/>
                  </a:lnTo>
                  <a:lnTo>
                    <a:pt x="339737" y="575779"/>
                  </a:lnTo>
                  <a:lnTo>
                    <a:pt x="352094" y="534822"/>
                  </a:lnTo>
                  <a:lnTo>
                    <a:pt x="370979" y="495490"/>
                  </a:lnTo>
                  <a:lnTo>
                    <a:pt x="396100" y="458406"/>
                  </a:lnTo>
                  <a:lnTo>
                    <a:pt x="427177" y="424180"/>
                  </a:lnTo>
                  <a:lnTo>
                    <a:pt x="463905" y="393420"/>
                  </a:lnTo>
                  <a:lnTo>
                    <a:pt x="506018" y="366763"/>
                  </a:lnTo>
                  <a:lnTo>
                    <a:pt x="553212" y="344805"/>
                  </a:lnTo>
                  <a:lnTo>
                    <a:pt x="603415" y="328663"/>
                  </a:lnTo>
                  <a:lnTo>
                    <a:pt x="654202" y="318935"/>
                  </a:lnTo>
                  <a:lnTo>
                    <a:pt x="704875" y="315404"/>
                  </a:lnTo>
                  <a:lnTo>
                    <a:pt x="754697" y="317881"/>
                  </a:lnTo>
                  <a:lnTo>
                    <a:pt x="802957" y="326136"/>
                  </a:lnTo>
                  <a:lnTo>
                    <a:pt x="848931" y="339966"/>
                  </a:lnTo>
                  <a:lnTo>
                    <a:pt x="891908" y="359156"/>
                  </a:lnTo>
                  <a:lnTo>
                    <a:pt x="931164" y="383489"/>
                  </a:lnTo>
                  <a:lnTo>
                    <a:pt x="965974" y="412762"/>
                  </a:lnTo>
                  <a:lnTo>
                    <a:pt x="995641" y="446760"/>
                  </a:lnTo>
                  <a:lnTo>
                    <a:pt x="1019429" y="485267"/>
                  </a:lnTo>
                  <a:lnTo>
                    <a:pt x="1036091" y="526592"/>
                  </a:lnTo>
                  <a:lnTo>
                    <a:pt x="1045070" y="568744"/>
                  </a:lnTo>
                  <a:lnTo>
                    <a:pt x="1046645" y="611111"/>
                  </a:lnTo>
                  <a:lnTo>
                    <a:pt x="1046645" y="224193"/>
                  </a:lnTo>
                  <a:lnTo>
                    <a:pt x="971423" y="270510"/>
                  </a:lnTo>
                  <a:lnTo>
                    <a:pt x="941984" y="254660"/>
                  </a:lnTo>
                  <a:lnTo>
                    <a:pt x="911250" y="241681"/>
                  </a:lnTo>
                  <a:lnTo>
                    <a:pt x="910869" y="241528"/>
                  </a:lnTo>
                  <a:lnTo>
                    <a:pt x="878649" y="230441"/>
                  </a:lnTo>
                  <a:lnTo>
                    <a:pt x="845947" y="220726"/>
                  </a:lnTo>
                  <a:lnTo>
                    <a:pt x="843661" y="118491"/>
                  </a:lnTo>
                  <a:lnTo>
                    <a:pt x="686943" y="108077"/>
                  </a:lnTo>
                  <a:lnTo>
                    <a:pt x="652145" y="209550"/>
                  </a:lnTo>
                  <a:lnTo>
                    <a:pt x="617334" y="214160"/>
                  </a:lnTo>
                  <a:lnTo>
                    <a:pt x="582371" y="221094"/>
                  </a:lnTo>
                  <a:lnTo>
                    <a:pt x="547712" y="230289"/>
                  </a:lnTo>
                  <a:lnTo>
                    <a:pt x="513842" y="241681"/>
                  </a:lnTo>
                  <a:lnTo>
                    <a:pt x="432054" y="169291"/>
                  </a:lnTo>
                  <a:lnTo>
                    <a:pt x="302514" y="245237"/>
                  </a:lnTo>
                  <a:lnTo>
                    <a:pt x="350139" y="336931"/>
                  </a:lnTo>
                  <a:lnTo>
                    <a:pt x="324777" y="360083"/>
                  </a:lnTo>
                  <a:lnTo>
                    <a:pt x="301764" y="384848"/>
                  </a:lnTo>
                  <a:lnTo>
                    <a:pt x="281254" y="410806"/>
                  </a:lnTo>
                  <a:lnTo>
                    <a:pt x="263398" y="437515"/>
                  </a:lnTo>
                  <a:lnTo>
                    <a:pt x="146177" y="427609"/>
                  </a:lnTo>
                  <a:lnTo>
                    <a:pt x="98044" y="555625"/>
                  </a:lnTo>
                  <a:lnTo>
                    <a:pt x="206883" y="593344"/>
                  </a:lnTo>
                  <a:lnTo>
                    <a:pt x="203949" y="624840"/>
                  </a:lnTo>
                  <a:lnTo>
                    <a:pt x="204482" y="656247"/>
                  </a:lnTo>
                  <a:lnTo>
                    <a:pt x="208178" y="687222"/>
                  </a:lnTo>
                  <a:lnTo>
                    <a:pt x="214757" y="717423"/>
                  </a:lnTo>
                  <a:lnTo>
                    <a:pt x="114300" y="772795"/>
                  </a:lnTo>
                  <a:lnTo>
                    <a:pt x="175641" y="891286"/>
                  </a:lnTo>
                  <a:lnTo>
                    <a:pt x="289814" y="862584"/>
                  </a:lnTo>
                  <a:lnTo>
                    <a:pt x="311619" y="886688"/>
                  </a:lnTo>
                  <a:lnTo>
                    <a:pt x="336194" y="909256"/>
                  </a:lnTo>
                  <a:lnTo>
                    <a:pt x="362813" y="930021"/>
                  </a:lnTo>
                  <a:lnTo>
                    <a:pt x="390779" y="948690"/>
                  </a:lnTo>
                  <a:lnTo>
                    <a:pt x="354838" y="1042035"/>
                  </a:lnTo>
                  <a:lnTo>
                    <a:pt x="493268" y="1096137"/>
                  </a:lnTo>
                  <a:lnTo>
                    <a:pt x="562610" y="1012317"/>
                  </a:lnTo>
                  <a:lnTo>
                    <a:pt x="598970" y="1018247"/>
                  </a:lnTo>
                  <a:lnTo>
                    <a:pt x="635673" y="1021626"/>
                  </a:lnTo>
                  <a:lnTo>
                    <a:pt x="672452" y="1022286"/>
                  </a:lnTo>
                  <a:lnTo>
                    <a:pt x="709041" y="1020064"/>
                  </a:lnTo>
                  <a:lnTo>
                    <a:pt x="751586" y="1110361"/>
                  </a:lnTo>
                  <a:lnTo>
                    <a:pt x="904367" y="1076198"/>
                  </a:lnTo>
                  <a:lnTo>
                    <a:pt x="900430" y="1020064"/>
                  </a:lnTo>
                  <a:lnTo>
                    <a:pt x="899883" y="1012317"/>
                  </a:lnTo>
                  <a:lnTo>
                    <a:pt x="897255" y="974725"/>
                  </a:lnTo>
                  <a:lnTo>
                    <a:pt x="929525" y="958545"/>
                  </a:lnTo>
                  <a:lnTo>
                    <a:pt x="960462" y="941031"/>
                  </a:lnTo>
                  <a:lnTo>
                    <a:pt x="989838" y="922210"/>
                  </a:lnTo>
                  <a:lnTo>
                    <a:pt x="1001814" y="913460"/>
                  </a:lnTo>
                  <a:lnTo>
                    <a:pt x="1017397" y="902081"/>
                  </a:lnTo>
                  <a:lnTo>
                    <a:pt x="1122299" y="946531"/>
                  </a:lnTo>
                  <a:lnTo>
                    <a:pt x="1160792" y="902081"/>
                  </a:lnTo>
                  <a:lnTo>
                    <a:pt x="1217549" y="836549"/>
                  </a:lnTo>
                  <a:lnTo>
                    <a:pt x="1131189" y="766826"/>
                  </a:lnTo>
                  <a:lnTo>
                    <a:pt x="1144600" y="738327"/>
                  </a:lnTo>
                  <a:lnTo>
                    <a:pt x="1155903" y="709396"/>
                  </a:lnTo>
                  <a:lnTo>
                    <a:pt x="1164844" y="680034"/>
                  </a:lnTo>
                  <a:lnTo>
                    <a:pt x="1171194" y="650240"/>
                  </a:lnTo>
                  <a:lnTo>
                    <a:pt x="1293114" y="624586"/>
                  </a:lnTo>
                  <a:close/>
                </a:path>
              </a:pathLst>
            </a:custGeom>
            <a:solidFill>
              <a:srgbClr val="00956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80B2E993-E09C-BE48-899C-2419D6AC5E6E}"/>
                </a:ext>
              </a:extLst>
            </p:cNvPr>
            <p:cNvSpPr/>
            <p:nvPr/>
          </p:nvSpPr>
          <p:spPr>
            <a:xfrm>
              <a:off x="3241547" y="1312164"/>
              <a:ext cx="398780" cy="264160"/>
            </a:xfrm>
            <a:custGeom>
              <a:avLst/>
              <a:gdLst/>
              <a:ahLst/>
              <a:cxnLst/>
              <a:rect l="l" t="t" r="r" b="b"/>
              <a:pathLst>
                <a:path w="398779" h="264159">
                  <a:moveTo>
                    <a:pt x="0" y="264033"/>
                  </a:moveTo>
                  <a:lnTo>
                    <a:pt x="398399" y="0"/>
                  </a:lnTo>
                </a:path>
              </a:pathLst>
            </a:custGeom>
            <a:ln w="9144">
              <a:solidFill>
                <a:srgbClr val="00956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254A3CB1-4106-DE46-93CC-708E6F12F7BF}"/>
                </a:ext>
              </a:extLst>
            </p:cNvPr>
            <p:cNvSpPr/>
            <p:nvPr/>
          </p:nvSpPr>
          <p:spPr>
            <a:xfrm>
              <a:off x="3640835" y="1274064"/>
              <a:ext cx="1451610" cy="76200"/>
            </a:xfrm>
            <a:custGeom>
              <a:avLst/>
              <a:gdLst/>
              <a:ahLst/>
              <a:cxnLst/>
              <a:rect l="l" t="t" r="r" b="b"/>
              <a:pathLst>
                <a:path w="1451610" h="76200">
                  <a:moveTo>
                    <a:pt x="381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38100" y="44450"/>
                  </a:lnTo>
                  <a:lnTo>
                    <a:pt x="38100" y="31750"/>
                  </a:lnTo>
                  <a:close/>
                </a:path>
                <a:path w="1451610" h="76200">
                  <a:moveTo>
                    <a:pt x="88900" y="31750"/>
                  </a:moveTo>
                  <a:lnTo>
                    <a:pt x="50800" y="31750"/>
                  </a:lnTo>
                  <a:lnTo>
                    <a:pt x="50800" y="44450"/>
                  </a:lnTo>
                  <a:lnTo>
                    <a:pt x="88900" y="44450"/>
                  </a:lnTo>
                  <a:lnTo>
                    <a:pt x="88900" y="31750"/>
                  </a:lnTo>
                  <a:close/>
                </a:path>
                <a:path w="1451610" h="76200">
                  <a:moveTo>
                    <a:pt x="139700" y="31750"/>
                  </a:moveTo>
                  <a:lnTo>
                    <a:pt x="101600" y="31750"/>
                  </a:lnTo>
                  <a:lnTo>
                    <a:pt x="101600" y="44450"/>
                  </a:lnTo>
                  <a:lnTo>
                    <a:pt x="139700" y="44450"/>
                  </a:lnTo>
                  <a:lnTo>
                    <a:pt x="139700" y="31750"/>
                  </a:lnTo>
                  <a:close/>
                </a:path>
                <a:path w="1451610" h="76200">
                  <a:moveTo>
                    <a:pt x="190500" y="31750"/>
                  </a:moveTo>
                  <a:lnTo>
                    <a:pt x="152400" y="31750"/>
                  </a:lnTo>
                  <a:lnTo>
                    <a:pt x="152400" y="44450"/>
                  </a:lnTo>
                  <a:lnTo>
                    <a:pt x="190500" y="44450"/>
                  </a:lnTo>
                  <a:lnTo>
                    <a:pt x="190500" y="31750"/>
                  </a:lnTo>
                  <a:close/>
                </a:path>
                <a:path w="1451610" h="76200">
                  <a:moveTo>
                    <a:pt x="241300" y="31750"/>
                  </a:moveTo>
                  <a:lnTo>
                    <a:pt x="203200" y="31750"/>
                  </a:lnTo>
                  <a:lnTo>
                    <a:pt x="203200" y="44450"/>
                  </a:lnTo>
                  <a:lnTo>
                    <a:pt x="241300" y="44450"/>
                  </a:lnTo>
                  <a:lnTo>
                    <a:pt x="241300" y="31750"/>
                  </a:lnTo>
                  <a:close/>
                </a:path>
                <a:path w="1451610" h="76200">
                  <a:moveTo>
                    <a:pt x="292100" y="31750"/>
                  </a:moveTo>
                  <a:lnTo>
                    <a:pt x="254000" y="31750"/>
                  </a:lnTo>
                  <a:lnTo>
                    <a:pt x="254000" y="44450"/>
                  </a:lnTo>
                  <a:lnTo>
                    <a:pt x="292100" y="44450"/>
                  </a:lnTo>
                  <a:lnTo>
                    <a:pt x="292100" y="31750"/>
                  </a:lnTo>
                  <a:close/>
                </a:path>
                <a:path w="1451610" h="76200">
                  <a:moveTo>
                    <a:pt x="342900" y="31750"/>
                  </a:moveTo>
                  <a:lnTo>
                    <a:pt x="304800" y="31750"/>
                  </a:lnTo>
                  <a:lnTo>
                    <a:pt x="304800" y="44450"/>
                  </a:lnTo>
                  <a:lnTo>
                    <a:pt x="342900" y="44450"/>
                  </a:lnTo>
                  <a:lnTo>
                    <a:pt x="342900" y="31750"/>
                  </a:lnTo>
                  <a:close/>
                </a:path>
                <a:path w="1451610" h="76200">
                  <a:moveTo>
                    <a:pt x="393700" y="31750"/>
                  </a:moveTo>
                  <a:lnTo>
                    <a:pt x="355600" y="31750"/>
                  </a:lnTo>
                  <a:lnTo>
                    <a:pt x="355600" y="44450"/>
                  </a:lnTo>
                  <a:lnTo>
                    <a:pt x="393700" y="44450"/>
                  </a:lnTo>
                  <a:lnTo>
                    <a:pt x="393700" y="31750"/>
                  </a:lnTo>
                  <a:close/>
                </a:path>
                <a:path w="1451610" h="76200">
                  <a:moveTo>
                    <a:pt x="444500" y="31750"/>
                  </a:moveTo>
                  <a:lnTo>
                    <a:pt x="406400" y="31750"/>
                  </a:lnTo>
                  <a:lnTo>
                    <a:pt x="406400" y="44450"/>
                  </a:lnTo>
                  <a:lnTo>
                    <a:pt x="444500" y="44450"/>
                  </a:lnTo>
                  <a:lnTo>
                    <a:pt x="444500" y="31750"/>
                  </a:lnTo>
                  <a:close/>
                </a:path>
                <a:path w="1451610" h="76200">
                  <a:moveTo>
                    <a:pt x="495300" y="31750"/>
                  </a:moveTo>
                  <a:lnTo>
                    <a:pt x="457200" y="31750"/>
                  </a:lnTo>
                  <a:lnTo>
                    <a:pt x="457200" y="44450"/>
                  </a:lnTo>
                  <a:lnTo>
                    <a:pt x="495300" y="44450"/>
                  </a:lnTo>
                  <a:lnTo>
                    <a:pt x="495300" y="31750"/>
                  </a:lnTo>
                  <a:close/>
                </a:path>
                <a:path w="1451610" h="76200">
                  <a:moveTo>
                    <a:pt x="546100" y="31750"/>
                  </a:moveTo>
                  <a:lnTo>
                    <a:pt x="508000" y="31750"/>
                  </a:lnTo>
                  <a:lnTo>
                    <a:pt x="508000" y="44450"/>
                  </a:lnTo>
                  <a:lnTo>
                    <a:pt x="546100" y="44450"/>
                  </a:lnTo>
                  <a:lnTo>
                    <a:pt x="546100" y="31750"/>
                  </a:lnTo>
                  <a:close/>
                </a:path>
                <a:path w="1451610" h="76200">
                  <a:moveTo>
                    <a:pt x="596900" y="31750"/>
                  </a:moveTo>
                  <a:lnTo>
                    <a:pt x="558800" y="31750"/>
                  </a:lnTo>
                  <a:lnTo>
                    <a:pt x="558800" y="44450"/>
                  </a:lnTo>
                  <a:lnTo>
                    <a:pt x="596900" y="44450"/>
                  </a:lnTo>
                  <a:lnTo>
                    <a:pt x="596900" y="31750"/>
                  </a:lnTo>
                  <a:close/>
                </a:path>
                <a:path w="1451610" h="76200">
                  <a:moveTo>
                    <a:pt x="647700" y="31750"/>
                  </a:moveTo>
                  <a:lnTo>
                    <a:pt x="609600" y="31750"/>
                  </a:lnTo>
                  <a:lnTo>
                    <a:pt x="609600" y="44450"/>
                  </a:lnTo>
                  <a:lnTo>
                    <a:pt x="647700" y="44450"/>
                  </a:lnTo>
                  <a:lnTo>
                    <a:pt x="647700" y="31750"/>
                  </a:lnTo>
                  <a:close/>
                </a:path>
                <a:path w="1451610" h="76200">
                  <a:moveTo>
                    <a:pt x="698500" y="31750"/>
                  </a:moveTo>
                  <a:lnTo>
                    <a:pt x="660400" y="31750"/>
                  </a:lnTo>
                  <a:lnTo>
                    <a:pt x="660400" y="44450"/>
                  </a:lnTo>
                  <a:lnTo>
                    <a:pt x="698500" y="44450"/>
                  </a:lnTo>
                  <a:lnTo>
                    <a:pt x="698500" y="31750"/>
                  </a:lnTo>
                  <a:close/>
                </a:path>
                <a:path w="1451610" h="76200">
                  <a:moveTo>
                    <a:pt x="749300" y="31750"/>
                  </a:moveTo>
                  <a:lnTo>
                    <a:pt x="711200" y="31750"/>
                  </a:lnTo>
                  <a:lnTo>
                    <a:pt x="711200" y="44450"/>
                  </a:lnTo>
                  <a:lnTo>
                    <a:pt x="749300" y="44450"/>
                  </a:lnTo>
                  <a:lnTo>
                    <a:pt x="749300" y="31750"/>
                  </a:lnTo>
                  <a:close/>
                </a:path>
                <a:path w="1451610" h="76200">
                  <a:moveTo>
                    <a:pt x="800100" y="31750"/>
                  </a:moveTo>
                  <a:lnTo>
                    <a:pt x="762000" y="31750"/>
                  </a:lnTo>
                  <a:lnTo>
                    <a:pt x="762000" y="44450"/>
                  </a:lnTo>
                  <a:lnTo>
                    <a:pt x="800100" y="44450"/>
                  </a:lnTo>
                  <a:lnTo>
                    <a:pt x="800100" y="31750"/>
                  </a:lnTo>
                  <a:close/>
                </a:path>
                <a:path w="1451610" h="76200">
                  <a:moveTo>
                    <a:pt x="850900" y="31750"/>
                  </a:moveTo>
                  <a:lnTo>
                    <a:pt x="812800" y="31750"/>
                  </a:lnTo>
                  <a:lnTo>
                    <a:pt x="812800" y="44450"/>
                  </a:lnTo>
                  <a:lnTo>
                    <a:pt x="850900" y="44450"/>
                  </a:lnTo>
                  <a:lnTo>
                    <a:pt x="850900" y="31750"/>
                  </a:lnTo>
                  <a:close/>
                </a:path>
                <a:path w="1451610" h="76200">
                  <a:moveTo>
                    <a:pt x="901700" y="31750"/>
                  </a:moveTo>
                  <a:lnTo>
                    <a:pt x="863600" y="31750"/>
                  </a:lnTo>
                  <a:lnTo>
                    <a:pt x="863600" y="44450"/>
                  </a:lnTo>
                  <a:lnTo>
                    <a:pt x="901700" y="44450"/>
                  </a:lnTo>
                  <a:lnTo>
                    <a:pt x="901700" y="31750"/>
                  </a:lnTo>
                  <a:close/>
                </a:path>
                <a:path w="1451610" h="76200">
                  <a:moveTo>
                    <a:pt x="952500" y="31750"/>
                  </a:moveTo>
                  <a:lnTo>
                    <a:pt x="914400" y="31750"/>
                  </a:lnTo>
                  <a:lnTo>
                    <a:pt x="914400" y="44450"/>
                  </a:lnTo>
                  <a:lnTo>
                    <a:pt x="952500" y="44450"/>
                  </a:lnTo>
                  <a:lnTo>
                    <a:pt x="952500" y="31750"/>
                  </a:lnTo>
                  <a:close/>
                </a:path>
                <a:path w="1451610" h="76200">
                  <a:moveTo>
                    <a:pt x="1003300" y="31750"/>
                  </a:moveTo>
                  <a:lnTo>
                    <a:pt x="965200" y="31750"/>
                  </a:lnTo>
                  <a:lnTo>
                    <a:pt x="965200" y="44450"/>
                  </a:lnTo>
                  <a:lnTo>
                    <a:pt x="1003300" y="44450"/>
                  </a:lnTo>
                  <a:lnTo>
                    <a:pt x="1003300" y="31750"/>
                  </a:lnTo>
                  <a:close/>
                </a:path>
                <a:path w="1451610" h="76200">
                  <a:moveTo>
                    <a:pt x="1054100" y="31750"/>
                  </a:moveTo>
                  <a:lnTo>
                    <a:pt x="1016000" y="31750"/>
                  </a:lnTo>
                  <a:lnTo>
                    <a:pt x="1016000" y="44450"/>
                  </a:lnTo>
                  <a:lnTo>
                    <a:pt x="1054100" y="44450"/>
                  </a:lnTo>
                  <a:lnTo>
                    <a:pt x="1054100" y="31750"/>
                  </a:lnTo>
                  <a:close/>
                </a:path>
                <a:path w="1451610" h="76200">
                  <a:moveTo>
                    <a:pt x="1104900" y="31750"/>
                  </a:moveTo>
                  <a:lnTo>
                    <a:pt x="1066800" y="31750"/>
                  </a:lnTo>
                  <a:lnTo>
                    <a:pt x="1066800" y="44450"/>
                  </a:lnTo>
                  <a:lnTo>
                    <a:pt x="1104900" y="44450"/>
                  </a:lnTo>
                  <a:lnTo>
                    <a:pt x="1104900" y="31750"/>
                  </a:lnTo>
                  <a:close/>
                </a:path>
                <a:path w="1451610" h="76200">
                  <a:moveTo>
                    <a:pt x="1155700" y="31750"/>
                  </a:moveTo>
                  <a:lnTo>
                    <a:pt x="1117600" y="31750"/>
                  </a:lnTo>
                  <a:lnTo>
                    <a:pt x="1117600" y="44450"/>
                  </a:lnTo>
                  <a:lnTo>
                    <a:pt x="1155700" y="44450"/>
                  </a:lnTo>
                  <a:lnTo>
                    <a:pt x="1155700" y="31750"/>
                  </a:lnTo>
                  <a:close/>
                </a:path>
                <a:path w="1451610" h="76200">
                  <a:moveTo>
                    <a:pt x="1206500" y="31750"/>
                  </a:moveTo>
                  <a:lnTo>
                    <a:pt x="1168400" y="31750"/>
                  </a:lnTo>
                  <a:lnTo>
                    <a:pt x="1168400" y="44450"/>
                  </a:lnTo>
                  <a:lnTo>
                    <a:pt x="1206500" y="44450"/>
                  </a:lnTo>
                  <a:lnTo>
                    <a:pt x="1206500" y="31750"/>
                  </a:lnTo>
                  <a:close/>
                </a:path>
                <a:path w="1451610" h="76200">
                  <a:moveTo>
                    <a:pt x="1257300" y="31750"/>
                  </a:moveTo>
                  <a:lnTo>
                    <a:pt x="1219200" y="31750"/>
                  </a:lnTo>
                  <a:lnTo>
                    <a:pt x="1219200" y="44450"/>
                  </a:lnTo>
                  <a:lnTo>
                    <a:pt x="1257300" y="44450"/>
                  </a:lnTo>
                  <a:lnTo>
                    <a:pt x="1257300" y="31750"/>
                  </a:lnTo>
                  <a:close/>
                </a:path>
                <a:path w="1451610" h="76200">
                  <a:moveTo>
                    <a:pt x="1308100" y="31750"/>
                  </a:moveTo>
                  <a:lnTo>
                    <a:pt x="1270000" y="31750"/>
                  </a:lnTo>
                  <a:lnTo>
                    <a:pt x="1270000" y="44450"/>
                  </a:lnTo>
                  <a:lnTo>
                    <a:pt x="1308100" y="44450"/>
                  </a:lnTo>
                  <a:lnTo>
                    <a:pt x="1308100" y="31750"/>
                  </a:lnTo>
                  <a:close/>
                </a:path>
                <a:path w="1451610" h="76200">
                  <a:moveTo>
                    <a:pt x="1358900" y="31750"/>
                  </a:moveTo>
                  <a:lnTo>
                    <a:pt x="1320800" y="31750"/>
                  </a:lnTo>
                  <a:lnTo>
                    <a:pt x="1320800" y="44450"/>
                  </a:lnTo>
                  <a:lnTo>
                    <a:pt x="1358900" y="44450"/>
                  </a:lnTo>
                  <a:lnTo>
                    <a:pt x="1358900" y="31750"/>
                  </a:lnTo>
                  <a:close/>
                </a:path>
                <a:path w="1451610" h="76200">
                  <a:moveTo>
                    <a:pt x="1413510" y="0"/>
                  </a:moveTo>
                  <a:lnTo>
                    <a:pt x="1398662" y="2988"/>
                  </a:lnTo>
                  <a:lnTo>
                    <a:pt x="1386554" y="11144"/>
                  </a:lnTo>
                  <a:lnTo>
                    <a:pt x="1378398" y="23252"/>
                  </a:lnTo>
                  <a:lnTo>
                    <a:pt x="1375410" y="38100"/>
                  </a:lnTo>
                  <a:lnTo>
                    <a:pt x="1378398" y="52947"/>
                  </a:lnTo>
                  <a:lnTo>
                    <a:pt x="1386554" y="65055"/>
                  </a:lnTo>
                  <a:lnTo>
                    <a:pt x="1398662" y="73211"/>
                  </a:lnTo>
                  <a:lnTo>
                    <a:pt x="1413510" y="76200"/>
                  </a:lnTo>
                  <a:lnTo>
                    <a:pt x="1428303" y="73211"/>
                  </a:lnTo>
                  <a:lnTo>
                    <a:pt x="1440418" y="65055"/>
                  </a:lnTo>
                  <a:lnTo>
                    <a:pt x="1448603" y="52947"/>
                  </a:lnTo>
                  <a:lnTo>
                    <a:pt x="1450324" y="44450"/>
                  </a:lnTo>
                  <a:lnTo>
                    <a:pt x="1409700" y="44450"/>
                  </a:lnTo>
                  <a:lnTo>
                    <a:pt x="1409700" y="31750"/>
                  </a:lnTo>
                  <a:lnTo>
                    <a:pt x="1450324" y="31750"/>
                  </a:lnTo>
                  <a:lnTo>
                    <a:pt x="1448603" y="23252"/>
                  </a:lnTo>
                  <a:lnTo>
                    <a:pt x="1440418" y="11144"/>
                  </a:lnTo>
                  <a:lnTo>
                    <a:pt x="1428303" y="2988"/>
                  </a:lnTo>
                  <a:lnTo>
                    <a:pt x="1413510" y="0"/>
                  </a:lnTo>
                  <a:close/>
                </a:path>
                <a:path w="1451610" h="76200">
                  <a:moveTo>
                    <a:pt x="1376688" y="31750"/>
                  </a:moveTo>
                  <a:lnTo>
                    <a:pt x="1371600" y="31750"/>
                  </a:lnTo>
                  <a:lnTo>
                    <a:pt x="1371600" y="44450"/>
                  </a:lnTo>
                  <a:lnTo>
                    <a:pt x="1376688" y="44450"/>
                  </a:lnTo>
                  <a:lnTo>
                    <a:pt x="1375410" y="38100"/>
                  </a:lnTo>
                  <a:lnTo>
                    <a:pt x="1376688" y="31750"/>
                  </a:lnTo>
                  <a:close/>
                </a:path>
                <a:path w="1451610" h="76200">
                  <a:moveTo>
                    <a:pt x="1450324" y="31750"/>
                  </a:moveTo>
                  <a:lnTo>
                    <a:pt x="1409700" y="31750"/>
                  </a:lnTo>
                  <a:lnTo>
                    <a:pt x="1409700" y="44450"/>
                  </a:lnTo>
                  <a:lnTo>
                    <a:pt x="1450324" y="44450"/>
                  </a:lnTo>
                  <a:lnTo>
                    <a:pt x="1451610" y="38100"/>
                  </a:lnTo>
                  <a:lnTo>
                    <a:pt x="1450324" y="31750"/>
                  </a:lnTo>
                  <a:close/>
                </a:path>
              </a:pathLst>
            </a:custGeom>
            <a:solidFill>
              <a:srgbClr val="00956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519A9752-52B5-3242-8E2F-44918CDB0237}"/>
                </a:ext>
              </a:extLst>
            </p:cNvPr>
            <p:cNvSpPr/>
            <p:nvPr/>
          </p:nvSpPr>
          <p:spPr>
            <a:xfrm>
              <a:off x="4939283" y="1194816"/>
              <a:ext cx="355600" cy="295910"/>
            </a:xfrm>
            <a:custGeom>
              <a:avLst/>
              <a:gdLst/>
              <a:ahLst/>
              <a:cxnLst/>
              <a:rect l="l" t="t" r="r" b="b"/>
              <a:pathLst>
                <a:path w="355600" h="295909">
                  <a:moveTo>
                    <a:pt x="177545" y="0"/>
                  </a:moveTo>
                  <a:lnTo>
                    <a:pt x="130351" y="5279"/>
                  </a:lnTo>
                  <a:lnTo>
                    <a:pt x="87940" y="20178"/>
                  </a:lnTo>
                  <a:lnTo>
                    <a:pt x="52006" y="43291"/>
                  </a:lnTo>
                  <a:lnTo>
                    <a:pt x="24242" y="73208"/>
                  </a:lnTo>
                  <a:lnTo>
                    <a:pt x="6342" y="108523"/>
                  </a:lnTo>
                  <a:lnTo>
                    <a:pt x="0" y="147828"/>
                  </a:lnTo>
                  <a:lnTo>
                    <a:pt x="6342" y="187132"/>
                  </a:lnTo>
                  <a:lnTo>
                    <a:pt x="24242" y="222447"/>
                  </a:lnTo>
                  <a:lnTo>
                    <a:pt x="52006" y="252364"/>
                  </a:lnTo>
                  <a:lnTo>
                    <a:pt x="87940" y="275477"/>
                  </a:lnTo>
                  <a:lnTo>
                    <a:pt x="130351" y="290376"/>
                  </a:lnTo>
                  <a:lnTo>
                    <a:pt x="177545" y="295656"/>
                  </a:lnTo>
                  <a:lnTo>
                    <a:pt x="224740" y="290376"/>
                  </a:lnTo>
                  <a:lnTo>
                    <a:pt x="267151" y="275477"/>
                  </a:lnTo>
                  <a:lnTo>
                    <a:pt x="303085" y="252364"/>
                  </a:lnTo>
                  <a:lnTo>
                    <a:pt x="330849" y="222447"/>
                  </a:lnTo>
                  <a:lnTo>
                    <a:pt x="348749" y="187132"/>
                  </a:lnTo>
                  <a:lnTo>
                    <a:pt x="355091" y="147828"/>
                  </a:lnTo>
                  <a:lnTo>
                    <a:pt x="348749" y="108523"/>
                  </a:lnTo>
                  <a:lnTo>
                    <a:pt x="330849" y="73208"/>
                  </a:lnTo>
                  <a:lnTo>
                    <a:pt x="303085" y="43291"/>
                  </a:lnTo>
                  <a:lnTo>
                    <a:pt x="267151" y="20178"/>
                  </a:lnTo>
                  <a:lnTo>
                    <a:pt x="224740" y="5279"/>
                  </a:lnTo>
                  <a:lnTo>
                    <a:pt x="177545" y="0"/>
                  </a:lnTo>
                  <a:close/>
                </a:path>
              </a:pathLst>
            </a:custGeom>
            <a:solidFill>
              <a:srgbClr val="00956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A9DC94DF-3E7B-3247-9B3F-D3C5CC414828}"/>
                </a:ext>
              </a:extLst>
            </p:cNvPr>
            <p:cNvSpPr/>
            <p:nvPr/>
          </p:nvSpPr>
          <p:spPr>
            <a:xfrm>
              <a:off x="3729228" y="3125723"/>
              <a:ext cx="1198245" cy="1001394"/>
            </a:xfrm>
            <a:custGeom>
              <a:avLst/>
              <a:gdLst/>
              <a:ahLst/>
              <a:cxnLst/>
              <a:rect l="l" t="t" r="r" b="b"/>
              <a:pathLst>
                <a:path w="1198245" h="1001395">
                  <a:moveTo>
                    <a:pt x="882396" y="499872"/>
                  </a:moveTo>
                  <a:lnTo>
                    <a:pt x="877824" y="457428"/>
                  </a:lnTo>
                  <a:lnTo>
                    <a:pt x="864654" y="417461"/>
                  </a:lnTo>
                  <a:lnTo>
                    <a:pt x="843699" y="380669"/>
                  </a:lnTo>
                  <a:lnTo>
                    <a:pt x="815733" y="347700"/>
                  </a:lnTo>
                  <a:lnTo>
                    <a:pt x="781570" y="319227"/>
                  </a:lnTo>
                  <a:lnTo>
                    <a:pt x="742010" y="295910"/>
                  </a:lnTo>
                  <a:lnTo>
                    <a:pt x="697852" y="278434"/>
                  </a:lnTo>
                  <a:lnTo>
                    <a:pt x="649884" y="267462"/>
                  </a:lnTo>
                  <a:lnTo>
                    <a:pt x="598932" y="263652"/>
                  </a:lnTo>
                  <a:lnTo>
                    <a:pt x="547966" y="267462"/>
                  </a:lnTo>
                  <a:lnTo>
                    <a:pt x="499999" y="278434"/>
                  </a:lnTo>
                  <a:lnTo>
                    <a:pt x="455841" y="295910"/>
                  </a:lnTo>
                  <a:lnTo>
                    <a:pt x="416280" y="319227"/>
                  </a:lnTo>
                  <a:lnTo>
                    <a:pt x="382117" y="347700"/>
                  </a:lnTo>
                  <a:lnTo>
                    <a:pt x="354152" y="380669"/>
                  </a:lnTo>
                  <a:lnTo>
                    <a:pt x="333197" y="417461"/>
                  </a:lnTo>
                  <a:lnTo>
                    <a:pt x="320027" y="457428"/>
                  </a:lnTo>
                  <a:lnTo>
                    <a:pt x="315468" y="499872"/>
                  </a:lnTo>
                  <a:lnTo>
                    <a:pt x="320027" y="542328"/>
                  </a:lnTo>
                  <a:lnTo>
                    <a:pt x="333197" y="582295"/>
                  </a:lnTo>
                  <a:lnTo>
                    <a:pt x="354152" y="619086"/>
                  </a:lnTo>
                  <a:lnTo>
                    <a:pt x="382117" y="652056"/>
                  </a:lnTo>
                  <a:lnTo>
                    <a:pt x="416280" y="680529"/>
                  </a:lnTo>
                  <a:lnTo>
                    <a:pt x="455841" y="703846"/>
                  </a:lnTo>
                  <a:lnTo>
                    <a:pt x="499999" y="721321"/>
                  </a:lnTo>
                  <a:lnTo>
                    <a:pt x="547966" y="732294"/>
                  </a:lnTo>
                  <a:lnTo>
                    <a:pt x="598932" y="736092"/>
                  </a:lnTo>
                  <a:lnTo>
                    <a:pt x="649884" y="732294"/>
                  </a:lnTo>
                  <a:lnTo>
                    <a:pt x="697852" y="721321"/>
                  </a:lnTo>
                  <a:lnTo>
                    <a:pt x="742010" y="703834"/>
                  </a:lnTo>
                  <a:lnTo>
                    <a:pt x="781570" y="680529"/>
                  </a:lnTo>
                  <a:lnTo>
                    <a:pt x="815733" y="652056"/>
                  </a:lnTo>
                  <a:lnTo>
                    <a:pt x="843699" y="619086"/>
                  </a:lnTo>
                  <a:lnTo>
                    <a:pt x="864654" y="582295"/>
                  </a:lnTo>
                  <a:lnTo>
                    <a:pt x="877824" y="542328"/>
                  </a:lnTo>
                  <a:lnTo>
                    <a:pt x="882396" y="499872"/>
                  </a:lnTo>
                  <a:close/>
                </a:path>
                <a:path w="1198245" h="1001395">
                  <a:moveTo>
                    <a:pt x="1197864" y="424446"/>
                  </a:moveTo>
                  <a:lnTo>
                    <a:pt x="1158176" y="310769"/>
                  </a:lnTo>
                  <a:lnTo>
                    <a:pt x="1153922" y="298577"/>
                  </a:lnTo>
                  <a:lnTo>
                    <a:pt x="1036828" y="310769"/>
                  </a:lnTo>
                  <a:lnTo>
                    <a:pt x="1018641" y="283781"/>
                  </a:lnTo>
                  <a:lnTo>
                    <a:pt x="997521" y="257937"/>
                  </a:lnTo>
                  <a:lnTo>
                    <a:pt x="974102" y="233616"/>
                  </a:lnTo>
                  <a:lnTo>
                    <a:pt x="962596" y="223316"/>
                  </a:lnTo>
                  <a:lnTo>
                    <a:pt x="962596" y="504634"/>
                  </a:lnTo>
                  <a:lnTo>
                    <a:pt x="958151" y="546798"/>
                  </a:lnTo>
                  <a:lnTo>
                    <a:pt x="946721" y="587565"/>
                  </a:lnTo>
                  <a:lnTo>
                    <a:pt x="928674" y="626364"/>
                  </a:lnTo>
                  <a:lnTo>
                    <a:pt x="904405" y="662622"/>
                  </a:lnTo>
                  <a:lnTo>
                    <a:pt x="874268" y="695782"/>
                  </a:lnTo>
                  <a:lnTo>
                    <a:pt x="838644" y="725258"/>
                  </a:lnTo>
                  <a:lnTo>
                    <a:pt x="797902" y="750506"/>
                  </a:lnTo>
                  <a:lnTo>
                    <a:pt x="752411" y="770940"/>
                  </a:lnTo>
                  <a:lnTo>
                    <a:pt x="702564" y="786003"/>
                  </a:lnTo>
                  <a:lnTo>
                    <a:pt x="650608" y="794880"/>
                  </a:lnTo>
                  <a:lnTo>
                    <a:pt x="598970" y="797306"/>
                  </a:lnTo>
                  <a:lnTo>
                    <a:pt x="548322" y="793610"/>
                  </a:lnTo>
                  <a:lnTo>
                    <a:pt x="499364" y="784098"/>
                  </a:lnTo>
                  <a:lnTo>
                    <a:pt x="452767" y="769086"/>
                  </a:lnTo>
                  <a:lnTo>
                    <a:pt x="409219" y="748880"/>
                  </a:lnTo>
                  <a:lnTo>
                    <a:pt x="369392" y="723785"/>
                  </a:lnTo>
                  <a:lnTo>
                    <a:pt x="333971" y="694143"/>
                  </a:lnTo>
                  <a:lnTo>
                    <a:pt x="303644" y="660234"/>
                  </a:lnTo>
                  <a:lnTo>
                    <a:pt x="279082" y="622388"/>
                  </a:lnTo>
                  <a:lnTo>
                    <a:pt x="260985" y="580898"/>
                  </a:lnTo>
                  <a:lnTo>
                    <a:pt x="250355" y="537629"/>
                  </a:lnTo>
                  <a:lnTo>
                    <a:pt x="247446" y="494614"/>
                  </a:lnTo>
                  <a:lnTo>
                    <a:pt x="251891" y="452450"/>
                  </a:lnTo>
                  <a:lnTo>
                    <a:pt x="263321" y="411683"/>
                  </a:lnTo>
                  <a:lnTo>
                    <a:pt x="281368" y="372884"/>
                  </a:lnTo>
                  <a:lnTo>
                    <a:pt x="305638" y="336626"/>
                  </a:lnTo>
                  <a:lnTo>
                    <a:pt x="335775" y="303466"/>
                  </a:lnTo>
                  <a:lnTo>
                    <a:pt x="371398" y="273989"/>
                  </a:lnTo>
                  <a:lnTo>
                    <a:pt x="412140" y="248742"/>
                  </a:lnTo>
                  <a:lnTo>
                    <a:pt x="457631" y="228307"/>
                  </a:lnTo>
                  <a:lnTo>
                    <a:pt x="507492" y="213233"/>
                  </a:lnTo>
                  <a:lnTo>
                    <a:pt x="559435" y="204368"/>
                  </a:lnTo>
                  <a:lnTo>
                    <a:pt x="611073" y="201942"/>
                  </a:lnTo>
                  <a:lnTo>
                    <a:pt x="661720" y="205638"/>
                  </a:lnTo>
                  <a:lnTo>
                    <a:pt x="710679" y="215150"/>
                  </a:lnTo>
                  <a:lnTo>
                    <a:pt x="757275" y="230162"/>
                  </a:lnTo>
                  <a:lnTo>
                    <a:pt x="800823" y="250367"/>
                  </a:lnTo>
                  <a:lnTo>
                    <a:pt x="840651" y="275463"/>
                  </a:lnTo>
                  <a:lnTo>
                    <a:pt x="876071" y="305104"/>
                  </a:lnTo>
                  <a:lnTo>
                    <a:pt x="906399" y="339013"/>
                  </a:lnTo>
                  <a:lnTo>
                    <a:pt x="930960" y="376859"/>
                  </a:lnTo>
                  <a:lnTo>
                    <a:pt x="949071" y="418338"/>
                  </a:lnTo>
                  <a:lnTo>
                    <a:pt x="959688" y="461619"/>
                  </a:lnTo>
                  <a:lnTo>
                    <a:pt x="962596" y="504634"/>
                  </a:lnTo>
                  <a:lnTo>
                    <a:pt x="962596" y="223316"/>
                  </a:lnTo>
                  <a:lnTo>
                    <a:pt x="949071" y="211201"/>
                  </a:lnTo>
                  <a:lnTo>
                    <a:pt x="954239" y="201942"/>
                  </a:lnTo>
                  <a:lnTo>
                    <a:pt x="972921" y="168529"/>
                  </a:lnTo>
                  <a:lnTo>
                    <a:pt x="997839" y="123952"/>
                  </a:lnTo>
                  <a:lnTo>
                    <a:pt x="868553" y="50800"/>
                  </a:lnTo>
                  <a:lnTo>
                    <a:pt x="788035" y="123952"/>
                  </a:lnTo>
                  <a:lnTo>
                    <a:pt x="752843" y="112941"/>
                  </a:lnTo>
                  <a:lnTo>
                    <a:pt x="716978" y="104394"/>
                  </a:lnTo>
                  <a:lnTo>
                    <a:pt x="680618" y="98526"/>
                  </a:lnTo>
                  <a:lnTo>
                    <a:pt x="644017" y="95504"/>
                  </a:lnTo>
                  <a:lnTo>
                    <a:pt x="614807" y="0"/>
                  </a:lnTo>
                  <a:lnTo>
                    <a:pt x="458597" y="12192"/>
                  </a:lnTo>
                  <a:lnTo>
                    <a:pt x="451358" y="113792"/>
                  </a:lnTo>
                  <a:lnTo>
                    <a:pt x="417080" y="125158"/>
                  </a:lnTo>
                  <a:lnTo>
                    <a:pt x="383946" y="138074"/>
                  </a:lnTo>
                  <a:lnTo>
                    <a:pt x="352196" y="152539"/>
                  </a:lnTo>
                  <a:lnTo>
                    <a:pt x="322072" y="168529"/>
                  </a:lnTo>
                  <a:lnTo>
                    <a:pt x="224409" y="109728"/>
                  </a:lnTo>
                  <a:lnTo>
                    <a:pt x="114681" y="205105"/>
                  </a:lnTo>
                  <a:lnTo>
                    <a:pt x="190246" y="286385"/>
                  </a:lnTo>
                  <a:lnTo>
                    <a:pt x="172910" y="312674"/>
                  </a:lnTo>
                  <a:lnTo>
                    <a:pt x="157670" y="339712"/>
                  </a:lnTo>
                  <a:lnTo>
                    <a:pt x="144703" y="367487"/>
                  </a:lnTo>
                  <a:lnTo>
                    <a:pt x="134239" y="395986"/>
                  </a:lnTo>
                  <a:lnTo>
                    <a:pt x="9779" y="404114"/>
                  </a:lnTo>
                  <a:lnTo>
                    <a:pt x="0" y="534162"/>
                  </a:lnTo>
                  <a:lnTo>
                    <a:pt x="121920" y="558546"/>
                  </a:lnTo>
                  <a:lnTo>
                    <a:pt x="124256" y="571093"/>
                  </a:lnTo>
                  <a:lnTo>
                    <a:pt x="127469" y="584200"/>
                  </a:lnTo>
                  <a:lnTo>
                    <a:pt x="131597" y="597700"/>
                  </a:lnTo>
                  <a:lnTo>
                    <a:pt x="136652" y="611378"/>
                  </a:lnTo>
                  <a:lnTo>
                    <a:pt x="142176" y="626516"/>
                  </a:lnTo>
                  <a:lnTo>
                    <a:pt x="148183" y="641502"/>
                  </a:lnTo>
                  <a:lnTo>
                    <a:pt x="155130" y="656120"/>
                  </a:lnTo>
                  <a:lnTo>
                    <a:pt x="163449" y="670179"/>
                  </a:lnTo>
                  <a:lnTo>
                    <a:pt x="73152" y="743331"/>
                  </a:lnTo>
                  <a:lnTo>
                    <a:pt x="165862" y="848995"/>
                  </a:lnTo>
                  <a:lnTo>
                    <a:pt x="278130" y="800227"/>
                  </a:lnTo>
                  <a:lnTo>
                    <a:pt x="304990" y="820140"/>
                  </a:lnTo>
                  <a:lnTo>
                    <a:pt x="333908" y="837565"/>
                  </a:lnTo>
                  <a:lnTo>
                    <a:pt x="364210" y="853097"/>
                  </a:lnTo>
                  <a:lnTo>
                    <a:pt x="395224" y="867283"/>
                  </a:lnTo>
                  <a:lnTo>
                    <a:pt x="383032" y="968756"/>
                  </a:lnTo>
                  <a:lnTo>
                    <a:pt x="536702" y="1001268"/>
                  </a:lnTo>
                  <a:lnTo>
                    <a:pt x="585470" y="905764"/>
                  </a:lnTo>
                  <a:lnTo>
                    <a:pt x="620623" y="906145"/>
                  </a:lnTo>
                  <a:lnTo>
                    <a:pt x="627761" y="905764"/>
                  </a:lnTo>
                  <a:lnTo>
                    <a:pt x="656272" y="904240"/>
                  </a:lnTo>
                  <a:lnTo>
                    <a:pt x="691908" y="900049"/>
                  </a:lnTo>
                  <a:lnTo>
                    <a:pt x="727075" y="893572"/>
                  </a:lnTo>
                  <a:lnTo>
                    <a:pt x="797814" y="976884"/>
                  </a:lnTo>
                  <a:lnTo>
                    <a:pt x="936879" y="919988"/>
                  </a:lnTo>
                  <a:lnTo>
                    <a:pt x="927608" y="893572"/>
                  </a:lnTo>
                  <a:lnTo>
                    <a:pt x="902716" y="822579"/>
                  </a:lnTo>
                  <a:lnTo>
                    <a:pt x="931011" y="803211"/>
                  </a:lnTo>
                  <a:lnTo>
                    <a:pt x="934694" y="800227"/>
                  </a:lnTo>
                  <a:lnTo>
                    <a:pt x="938301" y="797306"/>
                  </a:lnTo>
                  <a:lnTo>
                    <a:pt x="957262" y="781939"/>
                  </a:lnTo>
                  <a:lnTo>
                    <a:pt x="981214" y="759142"/>
                  </a:lnTo>
                  <a:lnTo>
                    <a:pt x="1002665" y="735203"/>
                  </a:lnTo>
                  <a:lnTo>
                    <a:pt x="1117346" y="761619"/>
                  </a:lnTo>
                  <a:lnTo>
                    <a:pt x="1131862" y="735203"/>
                  </a:lnTo>
                  <a:lnTo>
                    <a:pt x="1183259" y="641731"/>
                  </a:lnTo>
                  <a:lnTo>
                    <a:pt x="1080770" y="589026"/>
                  </a:lnTo>
                  <a:lnTo>
                    <a:pt x="1088110" y="558241"/>
                  </a:lnTo>
                  <a:lnTo>
                    <a:pt x="1092034" y="527050"/>
                  </a:lnTo>
                  <a:lnTo>
                    <a:pt x="1092771" y="495871"/>
                  </a:lnTo>
                  <a:lnTo>
                    <a:pt x="1090549" y="465074"/>
                  </a:lnTo>
                  <a:lnTo>
                    <a:pt x="1197864" y="424446"/>
                  </a:lnTo>
                  <a:close/>
                </a:path>
              </a:pathLst>
            </a:custGeom>
            <a:solidFill>
              <a:srgbClr val="0071C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9F446EEE-A46A-604B-ADB6-EB72762F853C}"/>
                </a:ext>
              </a:extLst>
            </p:cNvPr>
            <p:cNvSpPr/>
            <p:nvPr/>
          </p:nvSpPr>
          <p:spPr>
            <a:xfrm>
              <a:off x="3637025" y="3048761"/>
              <a:ext cx="1385570" cy="1155700"/>
            </a:xfrm>
            <a:custGeom>
              <a:avLst/>
              <a:gdLst/>
              <a:ahLst/>
              <a:cxnLst/>
              <a:rect l="l" t="t" r="r" b="b"/>
              <a:pathLst>
                <a:path w="1385570" h="1155700">
                  <a:moveTo>
                    <a:pt x="0" y="577595"/>
                  </a:moveTo>
                  <a:lnTo>
                    <a:pt x="1899" y="534486"/>
                  </a:lnTo>
                  <a:lnTo>
                    <a:pt x="7510" y="492237"/>
                  </a:lnTo>
                  <a:lnTo>
                    <a:pt x="16698" y="450960"/>
                  </a:lnTo>
                  <a:lnTo>
                    <a:pt x="29328" y="410768"/>
                  </a:lnTo>
                  <a:lnTo>
                    <a:pt x="45267" y="371772"/>
                  </a:lnTo>
                  <a:lnTo>
                    <a:pt x="64380" y="334084"/>
                  </a:lnTo>
                  <a:lnTo>
                    <a:pt x="86535" y="297815"/>
                  </a:lnTo>
                  <a:lnTo>
                    <a:pt x="111596" y="263077"/>
                  </a:lnTo>
                  <a:lnTo>
                    <a:pt x="139430" y="229981"/>
                  </a:lnTo>
                  <a:lnTo>
                    <a:pt x="169904" y="198639"/>
                  </a:lnTo>
                  <a:lnTo>
                    <a:pt x="202882" y="169163"/>
                  </a:lnTo>
                  <a:lnTo>
                    <a:pt x="238231" y="141665"/>
                  </a:lnTo>
                  <a:lnTo>
                    <a:pt x="275818" y="116256"/>
                  </a:lnTo>
                  <a:lnTo>
                    <a:pt x="315507" y="93047"/>
                  </a:lnTo>
                  <a:lnTo>
                    <a:pt x="357166" y="72151"/>
                  </a:lnTo>
                  <a:lnTo>
                    <a:pt x="400659" y="53678"/>
                  </a:lnTo>
                  <a:lnTo>
                    <a:pt x="445854" y="37742"/>
                  </a:lnTo>
                  <a:lnTo>
                    <a:pt x="492616" y="24452"/>
                  </a:lnTo>
                  <a:lnTo>
                    <a:pt x="540812" y="13922"/>
                  </a:lnTo>
                  <a:lnTo>
                    <a:pt x="590306" y="6262"/>
                  </a:lnTo>
                  <a:lnTo>
                    <a:pt x="640966" y="1584"/>
                  </a:lnTo>
                  <a:lnTo>
                    <a:pt x="692658" y="0"/>
                  </a:lnTo>
                  <a:lnTo>
                    <a:pt x="744349" y="1584"/>
                  </a:lnTo>
                  <a:lnTo>
                    <a:pt x="795009" y="6262"/>
                  </a:lnTo>
                  <a:lnTo>
                    <a:pt x="844503" y="13922"/>
                  </a:lnTo>
                  <a:lnTo>
                    <a:pt x="892699" y="24452"/>
                  </a:lnTo>
                  <a:lnTo>
                    <a:pt x="939461" y="37742"/>
                  </a:lnTo>
                  <a:lnTo>
                    <a:pt x="984656" y="53678"/>
                  </a:lnTo>
                  <a:lnTo>
                    <a:pt x="1028149" y="72151"/>
                  </a:lnTo>
                  <a:lnTo>
                    <a:pt x="1069808" y="93047"/>
                  </a:lnTo>
                  <a:lnTo>
                    <a:pt x="1109497" y="116256"/>
                  </a:lnTo>
                  <a:lnTo>
                    <a:pt x="1147084" y="141665"/>
                  </a:lnTo>
                  <a:lnTo>
                    <a:pt x="1182433" y="169164"/>
                  </a:lnTo>
                  <a:lnTo>
                    <a:pt x="1215411" y="198639"/>
                  </a:lnTo>
                  <a:lnTo>
                    <a:pt x="1245885" y="229981"/>
                  </a:lnTo>
                  <a:lnTo>
                    <a:pt x="1273719" y="263077"/>
                  </a:lnTo>
                  <a:lnTo>
                    <a:pt x="1298780" y="297815"/>
                  </a:lnTo>
                  <a:lnTo>
                    <a:pt x="1320935" y="334084"/>
                  </a:lnTo>
                  <a:lnTo>
                    <a:pt x="1340048" y="371772"/>
                  </a:lnTo>
                  <a:lnTo>
                    <a:pt x="1355987" y="410768"/>
                  </a:lnTo>
                  <a:lnTo>
                    <a:pt x="1368617" y="450960"/>
                  </a:lnTo>
                  <a:lnTo>
                    <a:pt x="1377805" y="492237"/>
                  </a:lnTo>
                  <a:lnTo>
                    <a:pt x="1383416" y="534486"/>
                  </a:lnTo>
                  <a:lnTo>
                    <a:pt x="1385315" y="577595"/>
                  </a:lnTo>
                  <a:lnTo>
                    <a:pt x="1383416" y="620705"/>
                  </a:lnTo>
                  <a:lnTo>
                    <a:pt x="1377805" y="662954"/>
                  </a:lnTo>
                  <a:lnTo>
                    <a:pt x="1368617" y="704231"/>
                  </a:lnTo>
                  <a:lnTo>
                    <a:pt x="1355987" y="744423"/>
                  </a:lnTo>
                  <a:lnTo>
                    <a:pt x="1340048" y="783419"/>
                  </a:lnTo>
                  <a:lnTo>
                    <a:pt x="1320935" y="821107"/>
                  </a:lnTo>
                  <a:lnTo>
                    <a:pt x="1298780" y="857376"/>
                  </a:lnTo>
                  <a:lnTo>
                    <a:pt x="1273719" y="892114"/>
                  </a:lnTo>
                  <a:lnTo>
                    <a:pt x="1245885" y="925210"/>
                  </a:lnTo>
                  <a:lnTo>
                    <a:pt x="1215411" y="956552"/>
                  </a:lnTo>
                  <a:lnTo>
                    <a:pt x="1182433" y="986027"/>
                  </a:lnTo>
                  <a:lnTo>
                    <a:pt x="1147084" y="1013526"/>
                  </a:lnTo>
                  <a:lnTo>
                    <a:pt x="1109497" y="1038935"/>
                  </a:lnTo>
                  <a:lnTo>
                    <a:pt x="1069808" y="1062144"/>
                  </a:lnTo>
                  <a:lnTo>
                    <a:pt x="1028149" y="1083040"/>
                  </a:lnTo>
                  <a:lnTo>
                    <a:pt x="984656" y="1101513"/>
                  </a:lnTo>
                  <a:lnTo>
                    <a:pt x="939461" y="1117449"/>
                  </a:lnTo>
                  <a:lnTo>
                    <a:pt x="892699" y="1130739"/>
                  </a:lnTo>
                  <a:lnTo>
                    <a:pt x="844503" y="1141269"/>
                  </a:lnTo>
                  <a:lnTo>
                    <a:pt x="795009" y="1148929"/>
                  </a:lnTo>
                  <a:lnTo>
                    <a:pt x="744349" y="1153607"/>
                  </a:lnTo>
                  <a:lnTo>
                    <a:pt x="692658" y="1155192"/>
                  </a:lnTo>
                  <a:lnTo>
                    <a:pt x="640966" y="1153607"/>
                  </a:lnTo>
                  <a:lnTo>
                    <a:pt x="590306" y="1148929"/>
                  </a:lnTo>
                  <a:lnTo>
                    <a:pt x="540812" y="1141269"/>
                  </a:lnTo>
                  <a:lnTo>
                    <a:pt x="492616" y="1130739"/>
                  </a:lnTo>
                  <a:lnTo>
                    <a:pt x="445854" y="1117449"/>
                  </a:lnTo>
                  <a:lnTo>
                    <a:pt x="400659" y="1101513"/>
                  </a:lnTo>
                  <a:lnTo>
                    <a:pt x="357166" y="1083040"/>
                  </a:lnTo>
                  <a:lnTo>
                    <a:pt x="315507" y="1062144"/>
                  </a:lnTo>
                  <a:lnTo>
                    <a:pt x="275818" y="1038935"/>
                  </a:lnTo>
                  <a:lnTo>
                    <a:pt x="238231" y="1013526"/>
                  </a:lnTo>
                  <a:lnTo>
                    <a:pt x="202882" y="986027"/>
                  </a:lnTo>
                  <a:lnTo>
                    <a:pt x="169904" y="956552"/>
                  </a:lnTo>
                  <a:lnTo>
                    <a:pt x="139430" y="925210"/>
                  </a:lnTo>
                  <a:lnTo>
                    <a:pt x="111596" y="892114"/>
                  </a:lnTo>
                  <a:lnTo>
                    <a:pt x="86535" y="857376"/>
                  </a:lnTo>
                  <a:lnTo>
                    <a:pt x="64380" y="821107"/>
                  </a:lnTo>
                  <a:lnTo>
                    <a:pt x="45267" y="783419"/>
                  </a:lnTo>
                  <a:lnTo>
                    <a:pt x="29328" y="744423"/>
                  </a:lnTo>
                  <a:lnTo>
                    <a:pt x="16698" y="704231"/>
                  </a:lnTo>
                  <a:lnTo>
                    <a:pt x="7510" y="662954"/>
                  </a:lnTo>
                  <a:lnTo>
                    <a:pt x="1899" y="620705"/>
                  </a:lnTo>
                  <a:lnTo>
                    <a:pt x="0" y="577595"/>
                  </a:lnTo>
                  <a:close/>
                </a:path>
              </a:pathLst>
            </a:custGeom>
            <a:ln w="25908">
              <a:solidFill>
                <a:srgbClr val="0071C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6" name="object 10">
            <a:extLst>
              <a:ext uri="{FF2B5EF4-FFF2-40B4-BE49-F238E27FC236}">
                <a16:creationId xmlns:a16="http://schemas.microsoft.com/office/drawing/2014/main" id="{AF38FD84-B536-7C4B-947A-215D2FF7692F}"/>
              </a:ext>
            </a:extLst>
          </p:cNvPr>
          <p:cNvSpPr txBox="1"/>
          <p:nvPr/>
        </p:nvSpPr>
        <p:spPr>
          <a:xfrm>
            <a:off x="4260607" y="2017290"/>
            <a:ext cx="120968" cy="2308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1400" spc="8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5219E3B9-E66A-7249-AF7B-B86C92E4A82A}"/>
              </a:ext>
            </a:extLst>
          </p:cNvPr>
          <p:cNvSpPr/>
          <p:nvPr/>
        </p:nvSpPr>
        <p:spPr>
          <a:xfrm>
            <a:off x="3513943" y="2754429"/>
            <a:ext cx="1574006" cy="221933"/>
          </a:xfrm>
          <a:custGeom>
            <a:avLst/>
            <a:gdLst/>
            <a:ahLst/>
            <a:cxnLst/>
            <a:rect l="l" t="t" r="r" b="b"/>
            <a:pathLst>
              <a:path w="2098675" h="295910">
                <a:moveTo>
                  <a:pt x="38100" y="153670"/>
                </a:moveTo>
                <a:lnTo>
                  <a:pt x="0" y="153670"/>
                </a:lnTo>
                <a:lnTo>
                  <a:pt x="0" y="166370"/>
                </a:lnTo>
                <a:lnTo>
                  <a:pt x="38100" y="166370"/>
                </a:lnTo>
                <a:lnTo>
                  <a:pt x="38100" y="153670"/>
                </a:lnTo>
                <a:close/>
              </a:path>
              <a:path w="2098675" h="295910">
                <a:moveTo>
                  <a:pt x="88900" y="153670"/>
                </a:moveTo>
                <a:lnTo>
                  <a:pt x="50800" y="153670"/>
                </a:lnTo>
                <a:lnTo>
                  <a:pt x="50800" y="166370"/>
                </a:lnTo>
                <a:lnTo>
                  <a:pt x="88900" y="166370"/>
                </a:lnTo>
                <a:lnTo>
                  <a:pt x="88900" y="153670"/>
                </a:lnTo>
                <a:close/>
              </a:path>
              <a:path w="2098675" h="295910">
                <a:moveTo>
                  <a:pt x="139700" y="153670"/>
                </a:moveTo>
                <a:lnTo>
                  <a:pt x="101600" y="153670"/>
                </a:lnTo>
                <a:lnTo>
                  <a:pt x="101600" y="166370"/>
                </a:lnTo>
                <a:lnTo>
                  <a:pt x="139700" y="166370"/>
                </a:lnTo>
                <a:lnTo>
                  <a:pt x="139700" y="153670"/>
                </a:lnTo>
                <a:close/>
              </a:path>
              <a:path w="2098675" h="295910">
                <a:moveTo>
                  <a:pt x="190500" y="153670"/>
                </a:moveTo>
                <a:lnTo>
                  <a:pt x="152400" y="153670"/>
                </a:lnTo>
                <a:lnTo>
                  <a:pt x="152400" y="166370"/>
                </a:lnTo>
                <a:lnTo>
                  <a:pt x="190500" y="166370"/>
                </a:lnTo>
                <a:lnTo>
                  <a:pt x="190500" y="153670"/>
                </a:lnTo>
                <a:close/>
              </a:path>
              <a:path w="2098675" h="295910">
                <a:moveTo>
                  <a:pt x="241300" y="153670"/>
                </a:moveTo>
                <a:lnTo>
                  <a:pt x="203200" y="153670"/>
                </a:lnTo>
                <a:lnTo>
                  <a:pt x="203200" y="166370"/>
                </a:lnTo>
                <a:lnTo>
                  <a:pt x="241300" y="166370"/>
                </a:lnTo>
                <a:lnTo>
                  <a:pt x="241300" y="153670"/>
                </a:lnTo>
                <a:close/>
              </a:path>
              <a:path w="2098675" h="295910">
                <a:moveTo>
                  <a:pt x="292100" y="153670"/>
                </a:moveTo>
                <a:lnTo>
                  <a:pt x="254000" y="153670"/>
                </a:lnTo>
                <a:lnTo>
                  <a:pt x="254000" y="166370"/>
                </a:lnTo>
                <a:lnTo>
                  <a:pt x="292100" y="166370"/>
                </a:lnTo>
                <a:lnTo>
                  <a:pt x="292100" y="153670"/>
                </a:lnTo>
                <a:close/>
              </a:path>
              <a:path w="2098675" h="295910">
                <a:moveTo>
                  <a:pt x="342900" y="153670"/>
                </a:moveTo>
                <a:lnTo>
                  <a:pt x="304800" y="153670"/>
                </a:lnTo>
                <a:lnTo>
                  <a:pt x="304800" y="166370"/>
                </a:lnTo>
                <a:lnTo>
                  <a:pt x="342900" y="166370"/>
                </a:lnTo>
                <a:lnTo>
                  <a:pt x="342900" y="153670"/>
                </a:lnTo>
                <a:close/>
              </a:path>
              <a:path w="2098675" h="295910">
                <a:moveTo>
                  <a:pt x="393700" y="153670"/>
                </a:moveTo>
                <a:lnTo>
                  <a:pt x="355600" y="153670"/>
                </a:lnTo>
                <a:lnTo>
                  <a:pt x="355600" y="166370"/>
                </a:lnTo>
                <a:lnTo>
                  <a:pt x="393700" y="166370"/>
                </a:lnTo>
                <a:lnTo>
                  <a:pt x="393700" y="153670"/>
                </a:lnTo>
                <a:close/>
              </a:path>
              <a:path w="2098675" h="295910">
                <a:moveTo>
                  <a:pt x="444500" y="153670"/>
                </a:moveTo>
                <a:lnTo>
                  <a:pt x="406400" y="153670"/>
                </a:lnTo>
                <a:lnTo>
                  <a:pt x="406400" y="166370"/>
                </a:lnTo>
                <a:lnTo>
                  <a:pt x="444500" y="166370"/>
                </a:lnTo>
                <a:lnTo>
                  <a:pt x="444500" y="153670"/>
                </a:lnTo>
                <a:close/>
              </a:path>
              <a:path w="2098675" h="295910">
                <a:moveTo>
                  <a:pt x="495300" y="153670"/>
                </a:moveTo>
                <a:lnTo>
                  <a:pt x="457200" y="153670"/>
                </a:lnTo>
                <a:lnTo>
                  <a:pt x="457200" y="166370"/>
                </a:lnTo>
                <a:lnTo>
                  <a:pt x="495300" y="166370"/>
                </a:lnTo>
                <a:lnTo>
                  <a:pt x="495300" y="153670"/>
                </a:lnTo>
                <a:close/>
              </a:path>
              <a:path w="2098675" h="295910">
                <a:moveTo>
                  <a:pt x="546100" y="153670"/>
                </a:moveTo>
                <a:lnTo>
                  <a:pt x="508000" y="153670"/>
                </a:lnTo>
                <a:lnTo>
                  <a:pt x="508000" y="166370"/>
                </a:lnTo>
                <a:lnTo>
                  <a:pt x="546100" y="166370"/>
                </a:lnTo>
                <a:lnTo>
                  <a:pt x="546100" y="153670"/>
                </a:lnTo>
                <a:close/>
              </a:path>
              <a:path w="2098675" h="295910">
                <a:moveTo>
                  <a:pt x="596900" y="153670"/>
                </a:moveTo>
                <a:lnTo>
                  <a:pt x="558800" y="153670"/>
                </a:lnTo>
                <a:lnTo>
                  <a:pt x="558800" y="166370"/>
                </a:lnTo>
                <a:lnTo>
                  <a:pt x="596900" y="166370"/>
                </a:lnTo>
                <a:lnTo>
                  <a:pt x="596900" y="153670"/>
                </a:lnTo>
                <a:close/>
              </a:path>
              <a:path w="2098675" h="295910">
                <a:moveTo>
                  <a:pt x="647700" y="153670"/>
                </a:moveTo>
                <a:lnTo>
                  <a:pt x="609600" y="153670"/>
                </a:lnTo>
                <a:lnTo>
                  <a:pt x="609600" y="166370"/>
                </a:lnTo>
                <a:lnTo>
                  <a:pt x="647700" y="166370"/>
                </a:lnTo>
                <a:lnTo>
                  <a:pt x="647700" y="153670"/>
                </a:lnTo>
                <a:close/>
              </a:path>
              <a:path w="2098675" h="295910">
                <a:moveTo>
                  <a:pt x="698500" y="153670"/>
                </a:moveTo>
                <a:lnTo>
                  <a:pt x="660400" y="153670"/>
                </a:lnTo>
                <a:lnTo>
                  <a:pt x="660400" y="166370"/>
                </a:lnTo>
                <a:lnTo>
                  <a:pt x="698500" y="166370"/>
                </a:lnTo>
                <a:lnTo>
                  <a:pt x="698500" y="153670"/>
                </a:lnTo>
                <a:close/>
              </a:path>
              <a:path w="2098675" h="295910">
                <a:moveTo>
                  <a:pt x="749300" y="153670"/>
                </a:moveTo>
                <a:lnTo>
                  <a:pt x="711200" y="153670"/>
                </a:lnTo>
                <a:lnTo>
                  <a:pt x="711200" y="166370"/>
                </a:lnTo>
                <a:lnTo>
                  <a:pt x="749300" y="166370"/>
                </a:lnTo>
                <a:lnTo>
                  <a:pt x="749300" y="153670"/>
                </a:lnTo>
                <a:close/>
              </a:path>
              <a:path w="2098675" h="295910">
                <a:moveTo>
                  <a:pt x="800100" y="153670"/>
                </a:moveTo>
                <a:lnTo>
                  <a:pt x="762000" y="153670"/>
                </a:lnTo>
                <a:lnTo>
                  <a:pt x="762000" y="166370"/>
                </a:lnTo>
                <a:lnTo>
                  <a:pt x="800100" y="166370"/>
                </a:lnTo>
                <a:lnTo>
                  <a:pt x="800100" y="153670"/>
                </a:lnTo>
                <a:close/>
              </a:path>
              <a:path w="2098675" h="295910">
                <a:moveTo>
                  <a:pt x="850900" y="153670"/>
                </a:moveTo>
                <a:lnTo>
                  <a:pt x="812800" y="153670"/>
                </a:lnTo>
                <a:lnTo>
                  <a:pt x="812800" y="166370"/>
                </a:lnTo>
                <a:lnTo>
                  <a:pt x="850900" y="166370"/>
                </a:lnTo>
                <a:lnTo>
                  <a:pt x="850900" y="153670"/>
                </a:lnTo>
                <a:close/>
              </a:path>
              <a:path w="2098675" h="295910">
                <a:moveTo>
                  <a:pt x="901700" y="153670"/>
                </a:moveTo>
                <a:lnTo>
                  <a:pt x="863600" y="153670"/>
                </a:lnTo>
                <a:lnTo>
                  <a:pt x="863600" y="166370"/>
                </a:lnTo>
                <a:lnTo>
                  <a:pt x="901700" y="166370"/>
                </a:lnTo>
                <a:lnTo>
                  <a:pt x="901700" y="153670"/>
                </a:lnTo>
                <a:close/>
              </a:path>
              <a:path w="2098675" h="295910">
                <a:moveTo>
                  <a:pt x="952500" y="153670"/>
                </a:moveTo>
                <a:lnTo>
                  <a:pt x="914400" y="153670"/>
                </a:lnTo>
                <a:lnTo>
                  <a:pt x="914400" y="166370"/>
                </a:lnTo>
                <a:lnTo>
                  <a:pt x="952500" y="166370"/>
                </a:lnTo>
                <a:lnTo>
                  <a:pt x="952500" y="153670"/>
                </a:lnTo>
                <a:close/>
              </a:path>
              <a:path w="2098675" h="295910">
                <a:moveTo>
                  <a:pt x="1003300" y="153670"/>
                </a:moveTo>
                <a:lnTo>
                  <a:pt x="965200" y="153670"/>
                </a:lnTo>
                <a:lnTo>
                  <a:pt x="965200" y="166370"/>
                </a:lnTo>
                <a:lnTo>
                  <a:pt x="1003300" y="166370"/>
                </a:lnTo>
                <a:lnTo>
                  <a:pt x="1003300" y="153670"/>
                </a:lnTo>
                <a:close/>
              </a:path>
              <a:path w="2098675" h="295910">
                <a:moveTo>
                  <a:pt x="1054100" y="153670"/>
                </a:moveTo>
                <a:lnTo>
                  <a:pt x="1016000" y="153670"/>
                </a:lnTo>
                <a:lnTo>
                  <a:pt x="1016000" y="166370"/>
                </a:lnTo>
                <a:lnTo>
                  <a:pt x="1054100" y="166370"/>
                </a:lnTo>
                <a:lnTo>
                  <a:pt x="1054100" y="153670"/>
                </a:lnTo>
                <a:close/>
              </a:path>
              <a:path w="2098675" h="295910">
                <a:moveTo>
                  <a:pt x="1104900" y="153670"/>
                </a:moveTo>
                <a:lnTo>
                  <a:pt x="1066800" y="153670"/>
                </a:lnTo>
                <a:lnTo>
                  <a:pt x="1066800" y="166370"/>
                </a:lnTo>
                <a:lnTo>
                  <a:pt x="1104900" y="166370"/>
                </a:lnTo>
                <a:lnTo>
                  <a:pt x="1104900" y="153670"/>
                </a:lnTo>
                <a:close/>
              </a:path>
              <a:path w="2098675" h="295910">
                <a:moveTo>
                  <a:pt x="1155700" y="153670"/>
                </a:moveTo>
                <a:lnTo>
                  <a:pt x="1117600" y="153670"/>
                </a:lnTo>
                <a:lnTo>
                  <a:pt x="1117600" y="166370"/>
                </a:lnTo>
                <a:lnTo>
                  <a:pt x="1155700" y="166370"/>
                </a:lnTo>
                <a:lnTo>
                  <a:pt x="1155700" y="153670"/>
                </a:lnTo>
                <a:close/>
              </a:path>
              <a:path w="2098675" h="295910">
                <a:moveTo>
                  <a:pt x="1206500" y="153670"/>
                </a:moveTo>
                <a:lnTo>
                  <a:pt x="1168400" y="153670"/>
                </a:lnTo>
                <a:lnTo>
                  <a:pt x="1168400" y="166370"/>
                </a:lnTo>
                <a:lnTo>
                  <a:pt x="1206500" y="166370"/>
                </a:lnTo>
                <a:lnTo>
                  <a:pt x="1206500" y="153670"/>
                </a:lnTo>
                <a:close/>
              </a:path>
              <a:path w="2098675" h="295910">
                <a:moveTo>
                  <a:pt x="1257300" y="153670"/>
                </a:moveTo>
                <a:lnTo>
                  <a:pt x="1219200" y="153670"/>
                </a:lnTo>
                <a:lnTo>
                  <a:pt x="1219200" y="166370"/>
                </a:lnTo>
                <a:lnTo>
                  <a:pt x="1257300" y="166370"/>
                </a:lnTo>
                <a:lnTo>
                  <a:pt x="1257300" y="153670"/>
                </a:lnTo>
                <a:close/>
              </a:path>
              <a:path w="2098675" h="295910">
                <a:moveTo>
                  <a:pt x="1308100" y="153670"/>
                </a:moveTo>
                <a:lnTo>
                  <a:pt x="1270000" y="153670"/>
                </a:lnTo>
                <a:lnTo>
                  <a:pt x="1270000" y="166370"/>
                </a:lnTo>
                <a:lnTo>
                  <a:pt x="1308100" y="166370"/>
                </a:lnTo>
                <a:lnTo>
                  <a:pt x="1308100" y="153670"/>
                </a:lnTo>
                <a:close/>
              </a:path>
              <a:path w="2098675" h="295910">
                <a:moveTo>
                  <a:pt x="1358900" y="153670"/>
                </a:moveTo>
                <a:lnTo>
                  <a:pt x="1320800" y="153670"/>
                </a:lnTo>
                <a:lnTo>
                  <a:pt x="1320800" y="166370"/>
                </a:lnTo>
                <a:lnTo>
                  <a:pt x="1358900" y="166370"/>
                </a:lnTo>
                <a:lnTo>
                  <a:pt x="1358900" y="153670"/>
                </a:lnTo>
                <a:close/>
              </a:path>
              <a:path w="2098675" h="295910">
                <a:moveTo>
                  <a:pt x="1409700" y="153670"/>
                </a:moveTo>
                <a:lnTo>
                  <a:pt x="1371600" y="153670"/>
                </a:lnTo>
                <a:lnTo>
                  <a:pt x="1371600" y="166370"/>
                </a:lnTo>
                <a:lnTo>
                  <a:pt x="1409700" y="166370"/>
                </a:lnTo>
                <a:lnTo>
                  <a:pt x="1409700" y="153670"/>
                </a:lnTo>
                <a:close/>
              </a:path>
              <a:path w="2098675" h="295910">
                <a:moveTo>
                  <a:pt x="1460500" y="153670"/>
                </a:moveTo>
                <a:lnTo>
                  <a:pt x="1422400" y="153670"/>
                </a:lnTo>
                <a:lnTo>
                  <a:pt x="1422400" y="166370"/>
                </a:lnTo>
                <a:lnTo>
                  <a:pt x="1460500" y="166370"/>
                </a:lnTo>
                <a:lnTo>
                  <a:pt x="1460500" y="153670"/>
                </a:lnTo>
                <a:close/>
              </a:path>
              <a:path w="2098675" h="295910">
                <a:moveTo>
                  <a:pt x="1511300" y="153670"/>
                </a:moveTo>
                <a:lnTo>
                  <a:pt x="1473200" y="153670"/>
                </a:lnTo>
                <a:lnTo>
                  <a:pt x="1473200" y="166370"/>
                </a:lnTo>
                <a:lnTo>
                  <a:pt x="1511300" y="166370"/>
                </a:lnTo>
                <a:lnTo>
                  <a:pt x="1511300" y="153670"/>
                </a:lnTo>
                <a:close/>
              </a:path>
              <a:path w="2098675" h="295910">
                <a:moveTo>
                  <a:pt x="1562100" y="153670"/>
                </a:moveTo>
                <a:lnTo>
                  <a:pt x="1524000" y="153670"/>
                </a:lnTo>
                <a:lnTo>
                  <a:pt x="1524000" y="166370"/>
                </a:lnTo>
                <a:lnTo>
                  <a:pt x="1562100" y="166370"/>
                </a:lnTo>
                <a:lnTo>
                  <a:pt x="1562100" y="153670"/>
                </a:lnTo>
                <a:close/>
              </a:path>
              <a:path w="2098675" h="295910">
                <a:moveTo>
                  <a:pt x="1612900" y="153670"/>
                </a:moveTo>
                <a:lnTo>
                  <a:pt x="1574800" y="153670"/>
                </a:lnTo>
                <a:lnTo>
                  <a:pt x="1574800" y="166370"/>
                </a:lnTo>
                <a:lnTo>
                  <a:pt x="1612900" y="166370"/>
                </a:lnTo>
                <a:lnTo>
                  <a:pt x="1612900" y="153670"/>
                </a:lnTo>
                <a:close/>
              </a:path>
              <a:path w="2098675" h="295910">
                <a:moveTo>
                  <a:pt x="1663700" y="153670"/>
                </a:moveTo>
                <a:lnTo>
                  <a:pt x="1625600" y="153670"/>
                </a:lnTo>
                <a:lnTo>
                  <a:pt x="1625600" y="166370"/>
                </a:lnTo>
                <a:lnTo>
                  <a:pt x="1663700" y="166370"/>
                </a:lnTo>
                <a:lnTo>
                  <a:pt x="1663700" y="153670"/>
                </a:lnTo>
                <a:close/>
              </a:path>
              <a:path w="2098675" h="295910">
                <a:moveTo>
                  <a:pt x="1714500" y="153670"/>
                </a:moveTo>
                <a:lnTo>
                  <a:pt x="1676400" y="153670"/>
                </a:lnTo>
                <a:lnTo>
                  <a:pt x="1676400" y="166370"/>
                </a:lnTo>
                <a:lnTo>
                  <a:pt x="1714500" y="166370"/>
                </a:lnTo>
                <a:lnTo>
                  <a:pt x="1714500" y="153670"/>
                </a:lnTo>
                <a:close/>
              </a:path>
              <a:path w="2098675" h="295910">
                <a:moveTo>
                  <a:pt x="2098548" y="147828"/>
                </a:moveTo>
                <a:lnTo>
                  <a:pt x="2092198" y="108534"/>
                </a:lnTo>
                <a:lnTo>
                  <a:pt x="2074303" y="73215"/>
                </a:lnTo>
                <a:lnTo>
                  <a:pt x="2046541" y="43294"/>
                </a:lnTo>
                <a:lnTo>
                  <a:pt x="2010600" y="20180"/>
                </a:lnTo>
                <a:lnTo>
                  <a:pt x="1968195" y="5283"/>
                </a:lnTo>
                <a:lnTo>
                  <a:pt x="1921002" y="0"/>
                </a:lnTo>
                <a:lnTo>
                  <a:pt x="1873796" y="5283"/>
                </a:lnTo>
                <a:lnTo>
                  <a:pt x="1831390" y="20180"/>
                </a:lnTo>
                <a:lnTo>
                  <a:pt x="1795462" y="43294"/>
                </a:lnTo>
                <a:lnTo>
                  <a:pt x="1767687" y="73215"/>
                </a:lnTo>
                <a:lnTo>
                  <a:pt x="1749793" y="108534"/>
                </a:lnTo>
                <a:lnTo>
                  <a:pt x="1743456" y="147828"/>
                </a:lnTo>
                <a:lnTo>
                  <a:pt x="1744395" y="153670"/>
                </a:lnTo>
                <a:lnTo>
                  <a:pt x="1727200" y="153670"/>
                </a:lnTo>
                <a:lnTo>
                  <a:pt x="1727200" y="166370"/>
                </a:lnTo>
                <a:lnTo>
                  <a:pt x="1746440" y="166370"/>
                </a:lnTo>
                <a:lnTo>
                  <a:pt x="1749793" y="187134"/>
                </a:lnTo>
                <a:lnTo>
                  <a:pt x="1767687" y="222453"/>
                </a:lnTo>
                <a:lnTo>
                  <a:pt x="1795462" y="252374"/>
                </a:lnTo>
                <a:lnTo>
                  <a:pt x="1831390" y="275488"/>
                </a:lnTo>
                <a:lnTo>
                  <a:pt x="1873796" y="290385"/>
                </a:lnTo>
                <a:lnTo>
                  <a:pt x="1921002" y="295656"/>
                </a:lnTo>
                <a:lnTo>
                  <a:pt x="1968195" y="290385"/>
                </a:lnTo>
                <a:lnTo>
                  <a:pt x="2010600" y="275488"/>
                </a:lnTo>
                <a:lnTo>
                  <a:pt x="2046541" y="252374"/>
                </a:lnTo>
                <a:lnTo>
                  <a:pt x="2074303" y="222453"/>
                </a:lnTo>
                <a:lnTo>
                  <a:pt x="2092198" y="187134"/>
                </a:lnTo>
                <a:lnTo>
                  <a:pt x="2098548" y="147828"/>
                </a:lnTo>
                <a:close/>
              </a:path>
            </a:pathLst>
          </a:custGeom>
          <a:solidFill>
            <a:srgbClr val="605E9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9444FDDE-7318-0743-9AFA-840F7260885D}"/>
              </a:ext>
            </a:extLst>
          </p:cNvPr>
          <p:cNvSpPr txBox="1"/>
          <p:nvPr/>
        </p:nvSpPr>
        <p:spPr>
          <a:xfrm>
            <a:off x="4894781" y="2742428"/>
            <a:ext cx="120968" cy="2308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1400" spc="8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9" name="object 13">
            <a:extLst>
              <a:ext uri="{FF2B5EF4-FFF2-40B4-BE49-F238E27FC236}">
                <a16:creationId xmlns:a16="http://schemas.microsoft.com/office/drawing/2014/main" id="{38BD9C00-04B5-3C4E-AAFF-93E68D3F6961}"/>
              </a:ext>
            </a:extLst>
          </p:cNvPr>
          <p:cNvGrpSpPr/>
          <p:nvPr/>
        </p:nvGrpSpPr>
        <p:grpSpPr>
          <a:xfrm>
            <a:off x="2369228" y="2292086"/>
            <a:ext cx="3291364" cy="1666875"/>
            <a:chOff x="2515361" y="1544574"/>
            <a:chExt cx="4388485" cy="2222500"/>
          </a:xfrm>
        </p:grpSpPr>
        <p:sp>
          <p:nvSpPr>
            <p:cNvPr id="20" name="object 14">
              <a:extLst>
                <a:ext uri="{FF2B5EF4-FFF2-40B4-BE49-F238E27FC236}">
                  <a16:creationId xmlns:a16="http://schemas.microsoft.com/office/drawing/2014/main" id="{B4287278-1126-FC4C-9277-782FE3DC67C6}"/>
                </a:ext>
              </a:extLst>
            </p:cNvPr>
            <p:cNvSpPr/>
            <p:nvPr/>
          </p:nvSpPr>
          <p:spPr>
            <a:xfrm>
              <a:off x="2515361" y="1544574"/>
              <a:ext cx="294640" cy="321945"/>
            </a:xfrm>
            <a:custGeom>
              <a:avLst/>
              <a:gdLst/>
              <a:ahLst/>
              <a:cxnLst/>
              <a:rect l="l" t="t" r="r" b="b"/>
              <a:pathLst>
                <a:path w="294639" h="321944">
                  <a:moveTo>
                    <a:pt x="143256" y="635"/>
                  </a:moveTo>
                  <a:lnTo>
                    <a:pt x="142875" y="635"/>
                  </a:lnTo>
                  <a:lnTo>
                    <a:pt x="142494" y="762"/>
                  </a:lnTo>
                  <a:lnTo>
                    <a:pt x="139445" y="1650"/>
                  </a:lnTo>
                  <a:lnTo>
                    <a:pt x="137287" y="3683"/>
                  </a:lnTo>
                  <a:lnTo>
                    <a:pt x="136398" y="6223"/>
                  </a:lnTo>
                  <a:lnTo>
                    <a:pt x="128572" y="24542"/>
                  </a:lnTo>
                  <a:lnTo>
                    <a:pt x="100964" y="60833"/>
                  </a:lnTo>
                  <a:lnTo>
                    <a:pt x="73628" y="84772"/>
                  </a:lnTo>
                  <a:lnTo>
                    <a:pt x="56030" y="100587"/>
                  </a:lnTo>
                  <a:lnTo>
                    <a:pt x="35306" y="120650"/>
                  </a:lnTo>
                  <a:lnTo>
                    <a:pt x="35560" y="120903"/>
                  </a:lnTo>
                  <a:lnTo>
                    <a:pt x="35432" y="121030"/>
                  </a:lnTo>
                  <a:lnTo>
                    <a:pt x="20788" y="138047"/>
                  </a:lnTo>
                  <a:lnTo>
                    <a:pt x="9620" y="157051"/>
                  </a:lnTo>
                  <a:lnTo>
                    <a:pt x="2500" y="177698"/>
                  </a:lnTo>
                  <a:lnTo>
                    <a:pt x="0" y="199643"/>
                  </a:lnTo>
                  <a:lnTo>
                    <a:pt x="7530" y="238307"/>
                  </a:lnTo>
                  <a:lnTo>
                    <a:pt x="28484" y="271881"/>
                  </a:lnTo>
                  <a:lnTo>
                    <a:pt x="60405" y="298353"/>
                  </a:lnTo>
                  <a:lnTo>
                    <a:pt x="100835" y="315711"/>
                  </a:lnTo>
                  <a:lnTo>
                    <a:pt x="147319" y="321945"/>
                  </a:lnTo>
                  <a:lnTo>
                    <a:pt x="193742" y="315711"/>
                  </a:lnTo>
                  <a:lnTo>
                    <a:pt x="216474" y="305942"/>
                  </a:lnTo>
                  <a:lnTo>
                    <a:pt x="147319" y="305942"/>
                  </a:lnTo>
                  <a:lnTo>
                    <a:pt x="97401" y="297602"/>
                  </a:lnTo>
                  <a:lnTo>
                    <a:pt x="56673" y="274843"/>
                  </a:lnTo>
                  <a:lnTo>
                    <a:pt x="29233" y="241059"/>
                  </a:lnTo>
                  <a:lnTo>
                    <a:pt x="19176" y="199643"/>
                  </a:lnTo>
                  <a:lnTo>
                    <a:pt x="21300" y="180498"/>
                  </a:lnTo>
                  <a:lnTo>
                    <a:pt x="49911" y="131063"/>
                  </a:lnTo>
                  <a:lnTo>
                    <a:pt x="87391" y="96138"/>
                  </a:lnTo>
                  <a:lnTo>
                    <a:pt x="102363" y="83415"/>
                  </a:lnTo>
                  <a:lnTo>
                    <a:pt x="115443" y="71881"/>
                  </a:lnTo>
                  <a:lnTo>
                    <a:pt x="124172" y="62815"/>
                  </a:lnTo>
                  <a:lnTo>
                    <a:pt x="132032" y="52689"/>
                  </a:lnTo>
                  <a:lnTo>
                    <a:pt x="139253" y="41388"/>
                  </a:lnTo>
                  <a:lnTo>
                    <a:pt x="146050" y="28828"/>
                  </a:lnTo>
                  <a:lnTo>
                    <a:pt x="166497" y="28828"/>
                  </a:lnTo>
                  <a:lnTo>
                    <a:pt x="163803" y="24507"/>
                  </a:lnTo>
                  <a:lnTo>
                    <a:pt x="155067" y="6223"/>
                  </a:lnTo>
                  <a:lnTo>
                    <a:pt x="153669" y="2412"/>
                  </a:lnTo>
                  <a:lnTo>
                    <a:pt x="150454" y="762"/>
                  </a:lnTo>
                  <a:lnTo>
                    <a:pt x="143637" y="762"/>
                  </a:lnTo>
                  <a:lnTo>
                    <a:pt x="143256" y="635"/>
                  </a:lnTo>
                  <a:close/>
                </a:path>
                <a:path w="294639" h="321944">
                  <a:moveTo>
                    <a:pt x="166497" y="28828"/>
                  </a:moveTo>
                  <a:lnTo>
                    <a:pt x="146050" y="28828"/>
                  </a:lnTo>
                  <a:lnTo>
                    <a:pt x="153510" y="41396"/>
                  </a:lnTo>
                  <a:lnTo>
                    <a:pt x="178562" y="71374"/>
                  </a:lnTo>
                  <a:lnTo>
                    <a:pt x="206105" y="94948"/>
                  </a:lnTo>
                  <a:lnTo>
                    <a:pt x="222871" y="109789"/>
                  </a:lnTo>
                  <a:lnTo>
                    <a:pt x="242315" y="128524"/>
                  </a:lnTo>
                  <a:lnTo>
                    <a:pt x="242315" y="129031"/>
                  </a:lnTo>
                  <a:lnTo>
                    <a:pt x="255994" y="144172"/>
                  </a:lnTo>
                  <a:lnTo>
                    <a:pt x="266398" y="161194"/>
                  </a:lnTo>
                  <a:lnTo>
                    <a:pt x="273016" y="179788"/>
                  </a:lnTo>
                  <a:lnTo>
                    <a:pt x="275336" y="199643"/>
                  </a:lnTo>
                  <a:lnTo>
                    <a:pt x="265281" y="241059"/>
                  </a:lnTo>
                  <a:lnTo>
                    <a:pt x="237855" y="274843"/>
                  </a:lnTo>
                  <a:lnTo>
                    <a:pt x="197165" y="297602"/>
                  </a:lnTo>
                  <a:lnTo>
                    <a:pt x="147319" y="305942"/>
                  </a:lnTo>
                  <a:lnTo>
                    <a:pt x="216474" y="305942"/>
                  </a:lnTo>
                  <a:lnTo>
                    <a:pt x="234135" y="298353"/>
                  </a:lnTo>
                  <a:lnTo>
                    <a:pt x="266036" y="271881"/>
                  </a:lnTo>
                  <a:lnTo>
                    <a:pt x="286983" y="238307"/>
                  </a:lnTo>
                  <a:lnTo>
                    <a:pt x="294513" y="199643"/>
                  </a:lnTo>
                  <a:lnTo>
                    <a:pt x="291931" y="176926"/>
                  </a:lnTo>
                  <a:lnTo>
                    <a:pt x="284527" y="155543"/>
                  </a:lnTo>
                  <a:lnTo>
                    <a:pt x="272813" y="135921"/>
                  </a:lnTo>
                  <a:lnTo>
                    <a:pt x="257301" y="118490"/>
                  </a:lnTo>
                  <a:lnTo>
                    <a:pt x="257048" y="118237"/>
                  </a:lnTo>
                  <a:lnTo>
                    <a:pt x="256920" y="118237"/>
                  </a:lnTo>
                  <a:lnTo>
                    <a:pt x="236900" y="98980"/>
                  </a:lnTo>
                  <a:lnTo>
                    <a:pt x="219884" y="83883"/>
                  </a:lnTo>
                  <a:lnTo>
                    <a:pt x="205321" y="71548"/>
                  </a:lnTo>
                  <a:lnTo>
                    <a:pt x="192912" y="60833"/>
                  </a:lnTo>
                  <a:lnTo>
                    <a:pt x="182231" y="50371"/>
                  </a:lnTo>
                  <a:lnTo>
                    <a:pt x="172704" y="38766"/>
                  </a:lnTo>
                  <a:lnTo>
                    <a:pt x="166497" y="28828"/>
                  </a:lnTo>
                  <a:close/>
                </a:path>
                <a:path w="294639" h="321944">
                  <a:moveTo>
                    <a:pt x="174288" y="212216"/>
                  </a:moveTo>
                  <a:lnTo>
                    <a:pt x="147319" y="212216"/>
                  </a:lnTo>
                  <a:lnTo>
                    <a:pt x="198374" y="254762"/>
                  </a:lnTo>
                  <a:lnTo>
                    <a:pt x="202564" y="257555"/>
                  </a:lnTo>
                  <a:lnTo>
                    <a:pt x="208533" y="257048"/>
                  </a:lnTo>
                  <a:lnTo>
                    <a:pt x="214756" y="250825"/>
                  </a:lnTo>
                  <a:lnTo>
                    <a:pt x="214756" y="246761"/>
                  </a:lnTo>
                  <a:lnTo>
                    <a:pt x="212217" y="243839"/>
                  </a:lnTo>
                  <a:lnTo>
                    <a:pt x="174288" y="212216"/>
                  </a:lnTo>
                  <a:close/>
                </a:path>
                <a:path w="294639" h="321944">
                  <a:moveTo>
                    <a:pt x="91312" y="144399"/>
                  </a:moveTo>
                  <a:lnTo>
                    <a:pt x="88392" y="144525"/>
                  </a:lnTo>
                  <a:lnTo>
                    <a:pt x="85343" y="144525"/>
                  </a:lnTo>
                  <a:lnTo>
                    <a:pt x="80263" y="145923"/>
                  </a:lnTo>
                  <a:lnTo>
                    <a:pt x="77469" y="150367"/>
                  </a:lnTo>
                  <a:lnTo>
                    <a:pt x="78993" y="154559"/>
                  </a:lnTo>
                  <a:lnTo>
                    <a:pt x="79629" y="156210"/>
                  </a:lnTo>
                  <a:lnTo>
                    <a:pt x="80771" y="157606"/>
                  </a:lnTo>
                  <a:lnTo>
                    <a:pt x="82295" y="158623"/>
                  </a:lnTo>
                  <a:lnTo>
                    <a:pt x="133476" y="201167"/>
                  </a:lnTo>
                  <a:lnTo>
                    <a:pt x="82295" y="243839"/>
                  </a:lnTo>
                  <a:lnTo>
                    <a:pt x="79120" y="247396"/>
                  </a:lnTo>
                  <a:lnTo>
                    <a:pt x="80010" y="252349"/>
                  </a:lnTo>
                  <a:lnTo>
                    <a:pt x="84327" y="255015"/>
                  </a:lnTo>
                  <a:lnTo>
                    <a:pt x="87883" y="257175"/>
                  </a:lnTo>
                  <a:lnTo>
                    <a:pt x="92710" y="257175"/>
                  </a:lnTo>
                  <a:lnTo>
                    <a:pt x="96138" y="254762"/>
                  </a:lnTo>
                  <a:lnTo>
                    <a:pt x="147319" y="212216"/>
                  </a:lnTo>
                  <a:lnTo>
                    <a:pt x="174288" y="212216"/>
                  </a:lnTo>
                  <a:lnTo>
                    <a:pt x="161036" y="201167"/>
                  </a:lnTo>
                  <a:lnTo>
                    <a:pt x="174938" y="189611"/>
                  </a:lnTo>
                  <a:lnTo>
                    <a:pt x="147319" y="189611"/>
                  </a:lnTo>
                  <a:lnTo>
                    <a:pt x="96138" y="147065"/>
                  </a:lnTo>
                  <a:lnTo>
                    <a:pt x="94106" y="145287"/>
                  </a:lnTo>
                  <a:lnTo>
                    <a:pt x="91312" y="144399"/>
                  </a:lnTo>
                  <a:close/>
                </a:path>
                <a:path w="294639" h="321944">
                  <a:moveTo>
                    <a:pt x="207771" y="144145"/>
                  </a:moveTo>
                  <a:lnTo>
                    <a:pt x="202056" y="144779"/>
                  </a:lnTo>
                  <a:lnTo>
                    <a:pt x="199898" y="145668"/>
                  </a:lnTo>
                  <a:lnTo>
                    <a:pt x="198374" y="147065"/>
                  </a:lnTo>
                  <a:lnTo>
                    <a:pt x="147319" y="189611"/>
                  </a:lnTo>
                  <a:lnTo>
                    <a:pt x="174938" y="189611"/>
                  </a:lnTo>
                  <a:lnTo>
                    <a:pt x="212217" y="158623"/>
                  </a:lnTo>
                  <a:lnTo>
                    <a:pt x="216281" y="155701"/>
                  </a:lnTo>
                  <a:lnTo>
                    <a:pt x="216788" y="150622"/>
                  </a:lnTo>
                  <a:lnTo>
                    <a:pt x="213360" y="147320"/>
                  </a:lnTo>
                  <a:lnTo>
                    <a:pt x="211200" y="145161"/>
                  </a:lnTo>
                  <a:lnTo>
                    <a:pt x="207771" y="144145"/>
                  </a:lnTo>
                  <a:close/>
                </a:path>
                <a:path w="294639" h="321944">
                  <a:moveTo>
                    <a:pt x="148970" y="0"/>
                  </a:moveTo>
                  <a:lnTo>
                    <a:pt x="144271" y="762"/>
                  </a:lnTo>
                  <a:lnTo>
                    <a:pt x="150454" y="762"/>
                  </a:lnTo>
                  <a:lnTo>
                    <a:pt x="1489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15">
              <a:extLst>
                <a:ext uri="{FF2B5EF4-FFF2-40B4-BE49-F238E27FC236}">
                  <a16:creationId xmlns:a16="http://schemas.microsoft.com/office/drawing/2014/main" id="{29303E8C-977D-8C43-AD05-4468DF521672}"/>
                </a:ext>
              </a:extLst>
            </p:cNvPr>
            <p:cNvSpPr/>
            <p:nvPr/>
          </p:nvSpPr>
          <p:spPr>
            <a:xfrm>
              <a:off x="2810256" y="2002662"/>
              <a:ext cx="1297305" cy="1238885"/>
            </a:xfrm>
            <a:custGeom>
              <a:avLst/>
              <a:gdLst/>
              <a:ahLst/>
              <a:cxnLst/>
              <a:rect l="l" t="t" r="r" b="b"/>
              <a:pathLst>
                <a:path w="1297304" h="1238885">
                  <a:moveTo>
                    <a:pt x="293243" y="1156843"/>
                  </a:moveTo>
                  <a:lnTo>
                    <a:pt x="292735" y="1156716"/>
                  </a:lnTo>
                  <a:lnTo>
                    <a:pt x="268605" y="1147191"/>
                  </a:lnTo>
                  <a:lnTo>
                    <a:pt x="244348" y="1136777"/>
                  </a:lnTo>
                  <a:lnTo>
                    <a:pt x="240411" y="1134872"/>
                  </a:lnTo>
                  <a:lnTo>
                    <a:pt x="243230" y="1129157"/>
                  </a:lnTo>
                  <a:lnTo>
                    <a:pt x="251841" y="1111758"/>
                  </a:lnTo>
                  <a:lnTo>
                    <a:pt x="164973" y="1112139"/>
                  </a:lnTo>
                  <a:lnTo>
                    <a:pt x="217424" y="1181354"/>
                  </a:lnTo>
                  <a:lnTo>
                    <a:pt x="228955" y="1158036"/>
                  </a:lnTo>
                  <a:lnTo>
                    <a:pt x="234188" y="1160526"/>
                  </a:lnTo>
                  <a:lnTo>
                    <a:pt x="259080" y="1171321"/>
                  </a:lnTo>
                  <a:lnTo>
                    <a:pt x="283845" y="1181100"/>
                  </a:lnTo>
                  <a:lnTo>
                    <a:pt x="284353" y="1181227"/>
                  </a:lnTo>
                  <a:lnTo>
                    <a:pt x="293243" y="1156843"/>
                  </a:lnTo>
                  <a:close/>
                </a:path>
                <a:path w="1297304" h="1238885">
                  <a:moveTo>
                    <a:pt x="390652" y="1187577"/>
                  </a:moveTo>
                  <a:lnTo>
                    <a:pt x="388239" y="1187069"/>
                  </a:lnTo>
                  <a:lnTo>
                    <a:pt x="364490" y="1180592"/>
                  </a:lnTo>
                  <a:lnTo>
                    <a:pt x="340741" y="1173480"/>
                  </a:lnTo>
                  <a:lnTo>
                    <a:pt x="317246" y="1165606"/>
                  </a:lnTo>
                  <a:lnTo>
                    <a:pt x="309118" y="1190117"/>
                  </a:lnTo>
                  <a:lnTo>
                    <a:pt x="333248" y="1198245"/>
                  </a:lnTo>
                  <a:lnTo>
                    <a:pt x="357759" y="1205611"/>
                  </a:lnTo>
                  <a:lnTo>
                    <a:pt x="384556" y="1212850"/>
                  </a:lnTo>
                  <a:lnTo>
                    <a:pt x="390652" y="1187577"/>
                  </a:lnTo>
                  <a:close/>
                </a:path>
                <a:path w="1297304" h="1238885">
                  <a:moveTo>
                    <a:pt x="490855" y="1206627"/>
                  </a:moveTo>
                  <a:lnTo>
                    <a:pt x="481330" y="1205484"/>
                  </a:lnTo>
                  <a:lnTo>
                    <a:pt x="458343" y="1201928"/>
                  </a:lnTo>
                  <a:lnTo>
                    <a:pt x="435102" y="1197610"/>
                  </a:lnTo>
                  <a:lnTo>
                    <a:pt x="415417" y="1193546"/>
                  </a:lnTo>
                  <a:lnTo>
                    <a:pt x="410083" y="1218946"/>
                  </a:lnTo>
                  <a:lnTo>
                    <a:pt x="430530" y="1223137"/>
                  </a:lnTo>
                  <a:lnTo>
                    <a:pt x="454406" y="1227455"/>
                  </a:lnTo>
                  <a:lnTo>
                    <a:pt x="478155" y="1231138"/>
                  </a:lnTo>
                  <a:lnTo>
                    <a:pt x="487807" y="1232281"/>
                  </a:lnTo>
                  <a:lnTo>
                    <a:pt x="490855" y="1206627"/>
                  </a:lnTo>
                  <a:close/>
                </a:path>
                <a:path w="1297304" h="1238885">
                  <a:moveTo>
                    <a:pt x="592709" y="1212723"/>
                  </a:moveTo>
                  <a:lnTo>
                    <a:pt x="571881" y="1212723"/>
                  </a:lnTo>
                  <a:lnTo>
                    <a:pt x="549529" y="1211834"/>
                  </a:lnTo>
                  <a:lnTo>
                    <a:pt x="527050" y="1210310"/>
                  </a:lnTo>
                  <a:lnTo>
                    <a:pt x="516255" y="1209294"/>
                  </a:lnTo>
                  <a:lnTo>
                    <a:pt x="513969" y="1235202"/>
                  </a:lnTo>
                  <a:lnTo>
                    <a:pt x="525272" y="1236218"/>
                  </a:lnTo>
                  <a:lnTo>
                    <a:pt x="548513" y="1237742"/>
                  </a:lnTo>
                  <a:lnTo>
                    <a:pt x="571754" y="1238631"/>
                  </a:lnTo>
                  <a:lnTo>
                    <a:pt x="592709" y="1238631"/>
                  </a:lnTo>
                  <a:lnTo>
                    <a:pt x="592709" y="1212723"/>
                  </a:lnTo>
                  <a:close/>
                </a:path>
                <a:path w="1297304" h="1238885">
                  <a:moveTo>
                    <a:pt x="609600" y="28194"/>
                  </a:moveTo>
                  <a:lnTo>
                    <a:pt x="607568" y="27940"/>
                  </a:lnTo>
                  <a:lnTo>
                    <a:pt x="582295" y="26797"/>
                  </a:lnTo>
                  <a:lnTo>
                    <a:pt x="567423" y="26543"/>
                  </a:lnTo>
                  <a:lnTo>
                    <a:pt x="567296" y="25908"/>
                  </a:lnTo>
                  <a:lnTo>
                    <a:pt x="566978" y="24206"/>
                  </a:lnTo>
                  <a:lnTo>
                    <a:pt x="558812" y="11734"/>
                  </a:lnTo>
                  <a:lnTo>
                    <a:pt x="546569" y="3251"/>
                  </a:lnTo>
                  <a:lnTo>
                    <a:pt x="531495" y="0"/>
                  </a:lnTo>
                  <a:lnTo>
                    <a:pt x="516318" y="2870"/>
                  </a:lnTo>
                  <a:lnTo>
                    <a:pt x="503847" y="11036"/>
                  </a:lnTo>
                  <a:lnTo>
                    <a:pt x="495363" y="23279"/>
                  </a:lnTo>
                  <a:lnTo>
                    <a:pt x="492112" y="38354"/>
                  </a:lnTo>
                  <a:lnTo>
                    <a:pt x="494982" y="53530"/>
                  </a:lnTo>
                  <a:lnTo>
                    <a:pt x="503148" y="66001"/>
                  </a:lnTo>
                  <a:lnTo>
                    <a:pt x="515391" y="74485"/>
                  </a:lnTo>
                  <a:lnTo>
                    <a:pt x="530479" y="77724"/>
                  </a:lnTo>
                  <a:lnTo>
                    <a:pt x="545642" y="74866"/>
                  </a:lnTo>
                  <a:lnTo>
                    <a:pt x="558114" y="66700"/>
                  </a:lnTo>
                  <a:lnTo>
                    <a:pt x="566597" y="54457"/>
                  </a:lnTo>
                  <a:lnTo>
                    <a:pt x="567055" y="52362"/>
                  </a:lnTo>
                  <a:lnTo>
                    <a:pt x="581914" y="52578"/>
                  </a:lnTo>
                  <a:lnTo>
                    <a:pt x="606298" y="53848"/>
                  </a:lnTo>
                  <a:lnTo>
                    <a:pt x="607695" y="53975"/>
                  </a:lnTo>
                  <a:lnTo>
                    <a:pt x="609600" y="28194"/>
                  </a:lnTo>
                  <a:close/>
                </a:path>
                <a:path w="1297304" h="1238885">
                  <a:moveTo>
                    <a:pt x="697738" y="1231138"/>
                  </a:moveTo>
                  <a:lnTo>
                    <a:pt x="694309" y="1205484"/>
                  </a:lnTo>
                  <a:lnTo>
                    <a:pt x="680339" y="1207389"/>
                  </a:lnTo>
                  <a:lnTo>
                    <a:pt x="659130" y="1209675"/>
                  </a:lnTo>
                  <a:lnTo>
                    <a:pt x="637667" y="1211326"/>
                  </a:lnTo>
                  <a:lnTo>
                    <a:pt x="617982" y="1212342"/>
                  </a:lnTo>
                  <a:lnTo>
                    <a:pt x="619252" y="1238250"/>
                  </a:lnTo>
                  <a:lnTo>
                    <a:pt x="639699" y="1237107"/>
                  </a:lnTo>
                  <a:lnTo>
                    <a:pt x="661797" y="1235329"/>
                  </a:lnTo>
                  <a:lnTo>
                    <a:pt x="683768" y="1233043"/>
                  </a:lnTo>
                  <a:lnTo>
                    <a:pt x="697738" y="1231138"/>
                  </a:lnTo>
                  <a:close/>
                </a:path>
                <a:path w="1297304" h="1238885">
                  <a:moveTo>
                    <a:pt x="713613" y="40513"/>
                  </a:moveTo>
                  <a:lnTo>
                    <a:pt x="680466" y="35179"/>
                  </a:lnTo>
                  <a:lnTo>
                    <a:pt x="636016" y="30226"/>
                  </a:lnTo>
                  <a:lnTo>
                    <a:pt x="633095" y="56007"/>
                  </a:lnTo>
                  <a:lnTo>
                    <a:pt x="677545" y="60960"/>
                  </a:lnTo>
                  <a:lnTo>
                    <a:pt x="709422" y="66167"/>
                  </a:lnTo>
                  <a:lnTo>
                    <a:pt x="713613" y="40513"/>
                  </a:lnTo>
                  <a:close/>
                </a:path>
                <a:path w="1297304" h="1238885">
                  <a:moveTo>
                    <a:pt x="800608" y="1209548"/>
                  </a:moveTo>
                  <a:lnTo>
                    <a:pt x="794004" y="1184529"/>
                  </a:lnTo>
                  <a:lnTo>
                    <a:pt x="762635" y="1192784"/>
                  </a:lnTo>
                  <a:lnTo>
                    <a:pt x="721995" y="1201293"/>
                  </a:lnTo>
                  <a:lnTo>
                    <a:pt x="719582" y="1201674"/>
                  </a:lnTo>
                  <a:lnTo>
                    <a:pt x="723646" y="1227201"/>
                  </a:lnTo>
                  <a:lnTo>
                    <a:pt x="727202" y="1226566"/>
                  </a:lnTo>
                  <a:lnTo>
                    <a:pt x="769366" y="1217930"/>
                  </a:lnTo>
                  <a:lnTo>
                    <a:pt x="800608" y="1209548"/>
                  </a:lnTo>
                  <a:close/>
                </a:path>
                <a:path w="1297304" h="1238885">
                  <a:moveTo>
                    <a:pt x="816483" y="64135"/>
                  </a:moveTo>
                  <a:lnTo>
                    <a:pt x="815213" y="63754"/>
                  </a:lnTo>
                  <a:lnTo>
                    <a:pt x="772033" y="52197"/>
                  </a:lnTo>
                  <a:lnTo>
                    <a:pt x="739775" y="45339"/>
                  </a:lnTo>
                  <a:lnTo>
                    <a:pt x="734314" y="70739"/>
                  </a:lnTo>
                  <a:lnTo>
                    <a:pt x="766699" y="77597"/>
                  </a:lnTo>
                  <a:lnTo>
                    <a:pt x="808482" y="88773"/>
                  </a:lnTo>
                  <a:lnTo>
                    <a:pt x="816483" y="64135"/>
                  </a:lnTo>
                  <a:close/>
                </a:path>
                <a:path w="1297304" h="1238885">
                  <a:moveTo>
                    <a:pt x="882396" y="632333"/>
                  </a:moveTo>
                  <a:lnTo>
                    <a:pt x="877811" y="589889"/>
                  </a:lnTo>
                  <a:lnTo>
                    <a:pt x="864603" y="549922"/>
                  </a:lnTo>
                  <a:lnTo>
                    <a:pt x="843584" y="513130"/>
                  </a:lnTo>
                  <a:lnTo>
                    <a:pt x="815543" y="480161"/>
                  </a:lnTo>
                  <a:lnTo>
                    <a:pt x="781291" y="451688"/>
                  </a:lnTo>
                  <a:lnTo>
                    <a:pt x="741616" y="428371"/>
                  </a:lnTo>
                  <a:lnTo>
                    <a:pt x="697344" y="410895"/>
                  </a:lnTo>
                  <a:lnTo>
                    <a:pt x="649249" y="399923"/>
                  </a:lnTo>
                  <a:lnTo>
                    <a:pt x="598170" y="396113"/>
                  </a:lnTo>
                  <a:lnTo>
                    <a:pt x="547077" y="399923"/>
                  </a:lnTo>
                  <a:lnTo>
                    <a:pt x="498983" y="410895"/>
                  </a:lnTo>
                  <a:lnTo>
                    <a:pt x="454710" y="428371"/>
                  </a:lnTo>
                  <a:lnTo>
                    <a:pt x="415036" y="451688"/>
                  </a:lnTo>
                  <a:lnTo>
                    <a:pt x="380784" y="480161"/>
                  </a:lnTo>
                  <a:lnTo>
                    <a:pt x="352742" y="513130"/>
                  </a:lnTo>
                  <a:lnTo>
                    <a:pt x="331724" y="549922"/>
                  </a:lnTo>
                  <a:lnTo>
                    <a:pt x="318516" y="589889"/>
                  </a:lnTo>
                  <a:lnTo>
                    <a:pt x="313944" y="632333"/>
                  </a:lnTo>
                  <a:lnTo>
                    <a:pt x="318516" y="674789"/>
                  </a:lnTo>
                  <a:lnTo>
                    <a:pt x="331724" y="714756"/>
                  </a:lnTo>
                  <a:lnTo>
                    <a:pt x="352742" y="751547"/>
                  </a:lnTo>
                  <a:lnTo>
                    <a:pt x="380784" y="784517"/>
                  </a:lnTo>
                  <a:lnTo>
                    <a:pt x="415036" y="812990"/>
                  </a:lnTo>
                  <a:lnTo>
                    <a:pt x="454710" y="836295"/>
                  </a:lnTo>
                  <a:lnTo>
                    <a:pt x="498983" y="853782"/>
                  </a:lnTo>
                  <a:lnTo>
                    <a:pt x="547077" y="864755"/>
                  </a:lnTo>
                  <a:lnTo>
                    <a:pt x="598170" y="868553"/>
                  </a:lnTo>
                  <a:lnTo>
                    <a:pt x="649249" y="864755"/>
                  </a:lnTo>
                  <a:lnTo>
                    <a:pt x="697344" y="853782"/>
                  </a:lnTo>
                  <a:lnTo>
                    <a:pt x="741616" y="836295"/>
                  </a:lnTo>
                  <a:lnTo>
                    <a:pt x="781291" y="812990"/>
                  </a:lnTo>
                  <a:lnTo>
                    <a:pt x="815543" y="784517"/>
                  </a:lnTo>
                  <a:lnTo>
                    <a:pt x="843584" y="751547"/>
                  </a:lnTo>
                  <a:lnTo>
                    <a:pt x="864603" y="714756"/>
                  </a:lnTo>
                  <a:lnTo>
                    <a:pt x="877811" y="674789"/>
                  </a:lnTo>
                  <a:lnTo>
                    <a:pt x="882396" y="632333"/>
                  </a:lnTo>
                  <a:close/>
                </a:path>
                <a:path w="1297304" h="1238885">
                  <a:moveTo>
                    <a:pt x="900176" y="1174115"/>
                  </a:moveTo>
                  <a:lnTo>
                    <a:pt x="889508" y="1150493"/>
                  </a:lnTo>
                  <a:lnTo>
                    <a:pt x="878205" y="1155573"/>
                  </a:lnTo>
                  <a:lnTo>
                    <a:pt x="840867" y="1169797"/>
                  </a:lnTo>
                  <a:lnTo>
                    <a:pt x="818134" y="1177290"/>
                  </a:lnTo>
                  <a:lnTo>
                    <a:pt x="826135" y="1201928"/>
                  </a:lnTo>
                  <a:lnTo>
                    <a:pt x="850138" y="1194054"/>
                  </a:lnTo>
                  <a:lnTo>
                    <a:pt x="888746" y="1179195"/>
                  </a:lnTo>
                  <a:lnTo>
                    <a:pt x="900176" y="1174115"/>
                  </a:lnTo>
                  <a:close/>
                </a:path>
                <a:path w="1297304" h="1238885">
                  <a:moveTo>
                    <a:pt x="914908" y="100711"/>
                  </a:moveTo>
                  <a:lnTo>
                    <a:pt x="896239" y="92329"/>
                  </a:lnTo>
                  <a:lnTo>
                    <a:pt x="856615" y="77216"/>
                  </a:lnTo>
                  <a:lnTo>
                    <a:pt x="841121" y="72136"/>
                  </a:lnTo>
                  <a:lnTo>
                    <a:pt x="833120" y="96774"/>
                  </a:lnTo>
                  <a:lnTo>
                    <a:pt x="848614" y="101854"/>
                  </a:lnTo>
                  <a:lnTo>
                    <a:pt x="886968" y="116586"/>
                  </a:lnTo>
                  <a:lnTo>
                    <a:pt x="904240" y="124333"/>
                  </a:lnTo>
                  <a:lnTo>
                    <a:pt x="914908" y="100711"/>
                  </a:lnTo>
                  <a:close/>
                </a:path>
                <a:path w="1297304" h="1238885">
                  <a:moveTo>
                    <a:pt x="993267" y="1125855"/>
                  </a:moveTo>
                  <a:lnTo>
                    <a:pt x="980313" y="1103376"/>
                  </a:lnTo>
                  <a:lnTo>
                    <a:pt x="948817" y="1121664"/>
                  </a:lnTo>
                  <a:lnTo>
                    <a:pt x="914146" y="1139444"/>
                  </a:lnTo>
                  <a:lnTo>
                    <a:pt x="913257" y="1139825"/>
                  </a:lnTo>
                  <a:lnTo>
                    <a:pt x="923798" y="1163574"/>
                  </a:lnTo>
                  <a:lnTo>
                    <a:pt x="926084" y="1162431"/>
                  </a:lnTo>
                  <a:lnTo>
                    <a:pt x="961898" y="1144016"/>
                  </a:lnTo>
                  <a:lnTo>
                    <a:pt x="993267" y="1125855"/>
                  </a:lnTo>
                  <a:close/>
                </a:path>
                <a:path w="1297304" h="1238885">
                  <a:moveTo>
                    <a:pt x="1008126" y="150241"/>
                  </a:moveTo>
                  <a:lnTo>
                    <a:pt x="1004697" y="147955"/>
                  </a:lnTo>
                  <a:lnTo>
                    <a:pt x="970280" y="127889"/>
                  </a:lnTo>
                  <a:lnTo>
                    <a:pt x="939038" y="111760"/>
                  </a:lnTo>
                  <a:lnTo>
                    <a:pt x="927227" y="134874"/>
                  </a:lnTo>
                  <a:lnTo>
                    <a:pt x="958469" y="150876"/>
                  </a:lnTo>
                  <a:lnTo>
                    <a:pt x="991616" y="170307"/>
                  </a:lnTo>
                  <a:lnTo>
                    <a:pt x="993902" y="171831"/>
                  </a:lnTo>
                  <a:lnTo>
                    <a:pt x="1008126" y="150241"/>
                  </a:lnTo>
                  <a:close/>
                </a:path>
                <a:path w="1297304" h="1238885">
                  <a:moveTo>
                    <a:pt x="1079119" y="1064387"/>
                  </a:moveTo>
                  <a:lnTo>
                    <a:pt x="1062736" y="1044321"/>
                  </a:lnTo>
                  <a:lnTo>
                    <a:pt x="1044194" y="1059434"/>
                  </a:lnTo>
                  <a:lnTo>
                    <a:pt x="1013968" y="1081532"/>
                  </a:lnTo>
                  <a:lnTo>
                    <a:pt x="1001395" y="1089787"/>
                  </a:lnTo>
                  <a:lnTo>
                    <a:pt x="1015619" y="1111377"/>
                  </a:lnTo>
                  <a:lnTo>
                    <a:pt x="1029208" y="1102487"/>
                  </a:lnTo>
                  <a:lnTo>
                    <a:pt x="1060450" y="1079627"/>
                  </a:lnTo>
                  <a:lnTo>
                    <a:pt x="1079119" y="1064387"/>
                  </a:lnTo>
                  <a:close/>
                </a:path>
                <a:path w="1297304" h="1238885">
                  <a:moveTo>
                    <a:pt x="1092454" y="212852"/>
                  </a:moveTo>
                  <a:lnTo>
                    <a:pt x="1067816" y="192278"/>
                  </a:lnTo>
                  <a:lnTo>
                    <a:pt x="1037082" y="169418"/>
                  </a:lnTo>
                  <a:lnTo>
                    <a:pt x="1029716" y="164592"/>
                  </a:lnTo>
                  <a:lnTo>
                    <a:pt x="1015492" y="186182"/>
                  </a:lnTo>
                  <a:lnTo>
                    <a:pt x="1022731" y="191008"/>
                  </a:lnTo>
                  <a:lnTo>
                    <a:pt x="1052322" y="212979"/>
                  </a:lnTo>
                  <a:lnTo>
                    <a:pt x="1075817" y="232791"/>
                  </a:lnTo>
                  <a:lnTo>
                    <a:pt x="1092454" y="212852"/>
                  </a:lnTo>
                  <a:close/>
                </a:path>
                <a:path w="1297304" h="1238885">
                  <a:moveTo>
                    <a:pt x="1155192" y="991108"/>
                  </a:moveTo>
                  <a:lnTo>
                    <a:pt x="1135761" y="973963"/>
                  </a:lnTo>
                  <a:lnTo>
                    <a:pt x="1124839" y="986282"/>
                  </a:lnTo>
                  <a:lnTo>
                    <a:pt x="1099693" y="1011809"/>
                  </a:lnTo>
                  <a:lnTo>
                    <a:pt x="1081913" y="1027938"/>
                  </a:lnTo>
                  <a:lnTo>
                    <a:pt x="1099312" y="1047115"/>
                  </a:lnTo>
                  <a:lnTo>
                    <a:pt x="1118108" y="1029970"/>
                  </a:lnTo>
                  <a:lnTo>
                    <a:pt x="1144270" y="1003427"/>
                  </a:lnTo>
                  <a:lnTo>
                    <a:pt x="1155192" y="991108"/>
                  </a:lnTo>
                  <a:close/>
                </a:path>
                <a:path w="1297304" h="1238885">
                  <a:moveTo>
                    <a:pt x="1165987" y="288798"/>
                  </a:moveTo>
                  <a:lnTo>
                    <a:pt x="1148588" y="268097"/>
                  </a:lnTo>
                  <a:lnTo>
                    <a:pt x="1123569" y="241681"/>
                  </a:lnTo>
                  <a:lnTo>
                    <a:pt x="1112012" y="230886"/>
                  </a:lnTo>
                  <a:lnTo>
                    <a:pt x="1094359" y="249809"/>
                  </a:lnTo>
                  <a:lnTo>
                    <a:pt x="1105789" y="260604"/>
                  </a:lnTo>
                  <a:lnTo>
                    <a:pt x="1129792" y="286004"/>
                  </a:lnTo>
                  <a:lnTo>
                    <a:pt x="1146302" y="305435"/>
                  </a:lnTo>
                  <a:lnTo>
                    <a:pt x="1165987" y="288798"/>
                  </a:lnTo>
                  <a:close/>
                </a:path>
                <a:path w="1297304" h="1238885">
                  <a:moveTo>
                    <a:pt x="1196340" y="555371"/>
                  </a:moveTo>
                  <a:lnTo>
                    <a:pt x="1156766" y="441706"/>
                  </a:lnTo>
                  <a:lnTo>
                    <a:pt x="1152525" y="429514"/>
                  </a:lnTo>
                  <a:lnTo>
                    <a:pt x="1035558" y="441706"/>
                  </a:lnTo>
                  <a:lnTo>
                    <a:pt x="1017371" y="414718"/>
                  </a:lnTo>
                  <a:lnTo>
                    <a:pt x="996251" y="388874"/>
                  </a:lnTo>
                  <a:lnTo>
                    <a:pt x="972832" y="364553"/>
                  </a:lnTo>
                  <a:lnTo>
                    <a:pt x="961339" y="354266"/>
                  </a:lnTo>
                  <a:lnTo>
                    <a:pt x="961339" y="635571"/>
                  </a:lnTo>
                  <a:lnTo>
                    <a:pt x="956906" y="677735"/>
                  </a:lnTo>
                  <a:lnTo>
                    <a:pt x="945502" y="718502"/>
                  </a:lnTo>
                  <a:lnTo>
                    <a:pt x="927493" y="757301"/>
                  </a:lnTo>
                  <a:lnTo>
                    <a:pt x="903249" y="793559"/>
                  </a:lnTo>
                  <a:lnTo>
                    <a:pt x="873150" y="826719"/>
                  </a:lnTo>
                  <a:lnTo>
                    <a:pt x="837577" y="856195"/>
                  </a:lnTo>
                  <a:lnTo>
                    <a:pt x="796886" y="881443"/>
                  </a:lnTo>
                  <a:lnTo>
                    <a:pt x="751459" y="901877"/>
                  </a:lnTo>
                  <a:lnTo>
                    <a:pt x="701675" y="916940"/>
                  </a:lnTo>
                  <a:lnTo>
                    <a:pt x="649782" y="925817"/>
                  </a:lnTo>
                  <a:lnTo>
                    <a:pt x="598220" y="928243"/>
                  </a:lnTo>
                  <a:lnTo>
                    <a:pt x="547636" y="924547"/>
                  </a:lnTo>
                  <a:lnTo>
                    <a:pt x="498754" y="915035"/>
                  </a:lnTo>
                  <a:lnTo>
                    <a:pt x="452221" y="900023"/>
                  </a:lnTo>
                  <a:lnTo>
                    <a:pt x="408724" y="879817"/>
                  </a:lnTo>
                  <a:lnTo>
                    <a:pt x="368960" y="854722"/>
                  </a:lnTo>
                  <a:lnTo>
                    <a:pt x="333590" y="825080"/>
                  </a:lnTo>
                  <a:lnTo>
                    <a:pt x="303301" y="791171"/>
                  </a:lnTo>
                  <a:lnTo>
                    <a:pt x="278790" y="753325"/>
                  </a:lnTo>
                  <a:lnTo>
                    <a:pt x="260731" y="711835"/>
                  </a:lnTo>
                  <a:lnTo>
                    <a:pt x="250088" y="668566"/>
                  </a:lnTo>
                  <a:lnTo>
                    <a:pt x="247180" y="625551"/>
                  </a:lnTo>
                  <a:lnTo>
                    <a:pt x="251612" y="583387"/>
                  </a:lnTo>
                  <a:lnTo>
                    <a:pt x="263017" y="542620"/>
                  </a:lnTo>
                  <a:lnTo>
                    <a:pt x="281025" y="503821"/>
                  </a:lnTo>
                  <a:lnTo>
                    <a:pt x="305269" y="467563"/>
                  </a:lnTo>
                  <a:lnTo>
                    <a:pt x="335368" y="434403"/>
                  </a:lnTo>
                  <a:lnTo>
                    <a:pt x="370941" y="404926"/>
                  </a:lnTo>
                  <a:lnTo>
                    <a:pt x="411632" y="379679"/>
                  </a:lnTo>
                  <a:lnTo>
                    <a:pt x="457060" y="359244"/>
                  </a:lnTo>
                  <a:lnTo>
                    <a:pt x="506857" y="344170"/>
                  </a:lnTo>
                  <a:lnTo>
                    <a:pt x="558736" y="335305"/>
                  </a:lnTo>
                  <a:lnTo>
                    <a:pt x="610298" y="332879"/>
                  </a:lnTo>
                  <a:lnTo>
                    <a:pt x="660882" y="336575"/>
                  </a:lnTo>
                  <a:lnTo>
                    <a:pt x="709764" y="346087"/>
                  </a:lnTo>
                  <a:lnTo>
                    <a:pt x="756297" y="361099"/>
                  </a:lnTo>
                  <a:lnTo>
                    <a:pt x="799795" y="381304"/>
                  </a:lnTo>
                  <a:lnTo>
                    <a:pt x="839558" y="406400"/>
                  </a:lnTo>
                  <a:lnTo>
                    <a:pt x="874928" y="436041"/>
                  </a:lnTo>
                  <a:lnTo>
                    <a:pt x="905217" y="469950"/>
                  </a:lnTo>
                  <a:lnTo>
                    <a:pt x="929728" y="507796"/>
                  </a:lnTo>
                  <a:lnTo>
                    <a:pt x="947801" y="549275"/>
                  </a:lnTo>
                  <a:lnTo>
                    <a:pt x="958430" y="592556"/>
                  </a:lnTo>
                  <a:lnTo>
                    <a:pt x="961339" y="635571"/>
                  </a:lnTo>
                  <a:lnTo>
                    <a:pt x="961339" y="354266"/>
                  </a:lnTo>
                  <a:lnTo>
                    <a:pt x="947801" y="342138"/>
                  </a:lnTo>
                  <a:lnTo>
                    <a:pt x="952969" y="332879"/>
                  </a:lnTo>
                  <a:lnTo>
                    <a:pt x="971651" y="299466"/>
                  </a:lnTo>
                  <a:lnTo>
                    <a:pt x="996569" y="254889"/>
                  </a:lnTo>
                  <a:lnTo>
                    <a:pt x="867410" y="181737"/>
                  </a:lnTo>
                  <a:lnTo>
                    <a:pt x="787019" y="254889"/>
                  </a:lnTo>
                  <a:lnTo>
                    <a:pt x="751852" y="243878"/>
                  </a:lnTo>
                  <a:lnTo>
                    <a:pt x="716038" y="235331"/>
                  </a:lnTo>
                  <a:lnTo>
                    <a:pt x="679767" y="229463"/>
                  </a:lnTo>
                  <a:lnTo>
                    <a:pt x="643255" y="226441"/>
                  </a:lnTo>
                  <a:lnTo>
                    <a:pt x="614045" y="130937"/>
                  </a:lnTo>
                  <a:lnTo>
                    <a:pt x="458089" y="143129"/>
                  </a:lnTo>
                  <a:lnTo>
                    <a:pt x="450710" y="244729"/>
                  </a:lnTo>
                  <a:lnTo>
                    <a:pt x="416521" y="256095"/>
                  </a:lnTo>
                  <a:lnTo>
                    <a:pt x="383425" y="269011"/>
                  </a:lnTo>
                  <a:lnTo>
                    <a:pt x="351688" y="283476"/>
                  </a:lnTo>
                  <a:lnTo>
                    <a:pt x="321564" y="299466"/>
                  </a:lnTo>
                  <a:lnTo>
                    <a:pt x="224155" y="240665"/>
                  </a:lnTo>
                  <a:lnTo>
                    <a:pt x="114554" y="336042"/>
                  </a:lnTo>
                  <a:lnTo>
                    <a:pt x="189992" y="417322"/>
                  </a:lnTo>
                  <a:lnTo>
                    <a:pt x="172720" y="443611"/>
                  </a:lnTo>
                  <a:lnTo>
                    <a:pt x="157454" y="470649"/>
                  </a:lnTo>
                  <a:lnTo>
                    <a:pt x="144462" y="498424"/>
                  </a:lnTo>
                  <a:lnTo>
                    <a:pt x="133985" y="526923"/>
                  </a:lnTo>
                  <a:lnTo>
                    <a:pt x="9779" y="535051"/>
                  </a:lnTo>
                  <a:lnTo>
                    <a:pt x="0" y="665099"/>
                  </a:lnTo>
                  <a:lnTo>
                    <a:pt x="121793" y="689483"/>
                  </a:lnTo>
                  <a:lnTo>
                    <a:pt x="124066" y="702030"/>
                  </a:lnTo>
                  <a:lnTo>
                    <a:pt x="136398" y="742315"/>
                  </a:lnTo>
                  <a:lnTo>
                    <a:pt x="154889" y="787057"/>
                  </a:lnTo>
                  <a:lnTo>
                    <a:pt x="163195" y="801116"/>
                  </a:lnTo>
                  <a:lnTo>
                    <a:pt x="73152" y="874268"/>
                  </a:lnTo>
                  <a:lnTo>
                    <a:pt x="165735" y="979932"/>
                  </a:lnTo>
                  <a:lnTo>
                    <a:pt x="277749" y="931164"/>
                  </a:lnTo>
                  <a:lnTo>
                    <a:pt x="304609" y="951077"/>
                  </a:lnTo>
                  <a:lnTo>
                    <a:pt x="333514" y="968502"/>
                  </a:lnTo>
                  <a:lnTo>
                    <a:pt x="363766" y="984034"/>
                  </a:lnTo>
                  <a:lnTo>
                    <a:pt x="394716" y="998220"/>
                  </a:lnTo>
                  <a:lnTo>
                    <a:pt x="382524" y="1099693"/>
                  </a:lnTo>
                  <a:lnTo>
                    <a:pt x="536067" y="1132205"/>
                  </a:lnTo>
                  <a:lnTo>
                    <a:pt x="584708" y="1036701"/>
                  </a:lnTo>
                  <a:lnTo>
                    <a:pt x="619848" y="1037082"/>
                  </a:lnTo>
                  <a:lnTo>
                    <a:pt x="626960" y="1036701"/>
                  </a:lnTo>
                  <a:lnTo>
                    <a:pt x="655421" y="1035189"/>
                  </a:lnTo>
                  <a:lnTo>
                    <a:pt x="690981" y="1030998"/>
                  </a:lnTo>
                  <a:lnTo>
                    <a:pt x="726059" y="1024509"/>
                  </a:lnTo>
                  <a:lnTo>
                    <a:pt x="796798" y="1107821"/>
                  </a:lnTo>
                  <a:lnTo>
                    <a:pt x="935609" y="1050925"/>
                  </a:lnTo>
                  <a:lnTo>
                    <a:pt x="926376" y="1024509"/>
                  </a:lnTo>
                  <a:lnTo>
                    <a:pt x="901573" y="953516"/>
                  </a:lnTo>
                  <a:lnTo>
                    <a:pt x="929843" y="934148"/>
                  </a:lnTo>
                  <a:lnTo>
                    <a:pt x="933526" y="931164"/>
                  </a:lnTo>
                  <a:lnTo>
                    <a:pt x="937120" y="928243"/>
                  </a:lnTo>
                  <a:lnTo>
                    <a:pt x="956056" y="912876"/>
                  </a:lnTo>
                  <a:lnTo>
                    <a:pt x="979970" y="890079"/>
                  </a:lnTo>
                  <a:lnTo>
                    <a:pt x="1001395" y="866140"/>
                  </a:lnTo>
                  <a:lnTo>
                    <a:pt x="1115949" y="892556"/>
                  </a:lnTo>
                  <a:lnTo>
                    <a:pt x="1130439" y="866140"/>
                  </a:lnTo>
                  <a:lnTo>
                    <a:pt x="1181735" y="772668"/>
                  </a:lnTo>
                  <a:lnTo>
                    <a:pt x="1079373" y="719963"/>
                  </a:lnTo>
                  <a:lnTo>
                    <a:pt x="1086713" y="689165"/>
                  </a:lnTo>
                  <a:lnTo>
                    <a:pt x="1090637" y="657987"/>
                  </a:lnTo>
                  <a:lnTo>
                    <a:pt x="1091374" y="626808"/>
                  </a:lnTo>
                  <a:lnTo>
                    <a:pt x="1089152" y="596011"/>
                  </a:lnTo>
                  <a:lnTo>
                    <a:pt x="1196340" y="555371"/>
                  </a:lnTo>
                  <a:close/>
                </a:path>
                <a:path w="1297304" h="1238885">
                  <a:moveTo>
                    <a:pt x="1218692" y="906653"/>
                  </a:moveTo>
                  <a:lnTo>
                    <a:pt x="1196594" y="893064"/>
                  </a:lnTo>
                  <a:lnTo>
                    <a:pt x="1189355" y="904875"/>
                  </a:lnTo>
                  <a:lnTo>
                    <a:pt x="1169797" y="932688"/>
                  </a:lnTo>
                  <a:lnTo>
                    <a:pt x="1152271" y="954913"/>
                  </a:lnTo>
                  <a:lnTo>
                    <a:pt x="1172591" y="970915"/>
                  </a:lnTo>
                  <a:lnTo>
                    <a:pt x="1190879" y="947674"/>
                  </a:lnTo>
                  <a:lnTo>
                    <a:pt x="1211326" y="918464"/>
                  </a:lnTo>
                  <a:lnTo>
                    <a:pt x="1218692" y="906653"/>
                  </a:lnTo>
                  <a:close/>
                </a:path>
                <a:path w="1297304" h="1238885">
                  <a:moveTo>
                    <a:pt x="1225804" y="376047"/>
                  </a:moveTo>
                  <a:lnTo>
                    <a:pt x="1212342" y="352933"/>
                  </a:lnTo>
                  <a:lnTo>
                    <a:pt x="1193038" y="323723"/>
                  </a:lnTo>
                  <a:lnTo>
                    <a:pt x="1182497" y="309753"/>
                  </a:lnTo>
                  <a:lnTo>
                    <a:pt x="1161796" y="325374"/>
                  </a:lnTo>
                  <a:lnTo>
                    <a:pt x="1172210" y="339344"/>
                  </a:lnTo>
                  <a:lnTo>
                    <a:pt x="1190752" y="367284"/>
                  </a:lnTo>
                  <a:lnTo>
                    <a:pt x="1203452" y="389001"/>
                  </a:lnTo>
                  <a:lnTo>
                    <a:pt x="1225804" y="376047"/>
                  </a:lnTo>
                  <a:close/>
                </a:path>
                <a:path w="1297304" h="1238885">
                  <a:moveTo>
                    <a:pt x="1266190" y="811784"/>
                  </a:moveTo>
                  <a:lnTo>
                    <a:pt x="1241806" y="802894"/>
                  </a:lnTo>
                  <a:lnTo>
                    <a:pt x="1235710" y="818388"/>
                  </a:lnTo>
                  <a:lnTo>
                    <a:pt x="1222248" y="847725"/>
                  </a:lnTo>
                  <a:lnTo>
                    <a:pt x="1209548" y="871474"/>
                  </a:lnTo>
                  <a:lnTo>
                    <a:pt x="1232408" y="883666"/>
                  </a:lnTo>
                  <a:lnTo>
                    <a:pt x="1245870" y="858520"/>
                  </a:lnTo>
                  <a:lnTo>
                    <a:pt x="1259840" y="827913"/>
                  </a:lnTo>
                  <a:lnTo>
                    <a:pt x="1266190" y="811784"/>
                  </a:lnTo>
                  <a:close/>
                </a:path>
                <a:path w="1297304" h="1238885">
                  <a:moveTo>
                    <a:pt x="1268857" y="472694"/>
                  </a:moveTo>
                  <a:lnTo>
                    <a:pt x="1258570" y="444373"/>
                  </a:lnTo>
                  <a:lnTo>
                    <a:pt x="1245108" y="413258"/>
                  </a:lnTo>
                  <a:lnTo>
                    <a:pt x="1238250" y="399542"/>
                  </a:lnTo>
                  <a:lnTo>
                    <a:pt x="1215136" y="411226"/>
                  </a:lnTo>
                  <a:lnTo>
                    <a:pt x="1221994" y="424942"/>
                  </a:lnTo>
                  <a:lnTo>
                    <a:pt x="1234694" y="454533"/>
                  </a:lnTo>
                  <a:lnTo>
                    <a:pt x="1244473" y="481457"/>
                  </a:lnTo>
                  <a:lnTo>
                    <a:pt x="1268857" y="472694"/>
                  </a:lnTo>
                  <a:close/>
                </a:path>
                <a:path w="1297304" h="1238885">
                  <a:moveTo>
                    <a:pt x="1291971" y="709041"/>
                  </a:moveTo>
                  <a:lnTo>
                    <a:pt x="1266444" y="704977"/>
                  </a:lnTo>
                  <a:lnTo>
                    <a:pt x="1262507" y="729234"/>
                  </a:lnTo>
                  <a:lnTo>
                    <a:pt x="1255776" y="759206"/>
                  </a:lnTo>
                  <a:lnTo>
                    <a:pt x="1251712" y="774192"/>
                  </a:lnTo>
                  <a:lnTo>
                    <a:pt x="1250188" y="778891"/>
                  </a:lnTo>
                  <a:lnTo>
                    <a:pt x="1274826" y="786765"/>
                  </a:lnTo>
                  <a:lnTo>
                    <a:pt x="1276604" y="780923"/>
                  </a:lnTo>
                  <a:lnTo>
                    <a:pt x="1280922" y="764921"/>
                  </a:lnTo>
                  <a:lnTo>
                    <a:pt x="1288034" y="733298"/>
                  </a:lnTo>
                  <a:lnTo>
                    <a:pt x="1291971" y="709041"/>
                  </a:lnTo>
                  <a:close/>
                </a:path>
                <a:path w="1297304" h="1238885">
                  <a:moveTo>
                    <a:pt x="1292733" y="576580"/>
                  </a:moveTo>
                  <a:lnTo>
                    <a:pt x="1292225" y="572135"/>
                  </a:lnTo>
                  <a:lnTo>
                    <a:pt x="1286891" y="539750"/>
                  </a:lnTo>
                  <a:lnTo>
                    <a:pt x="1279398" y="507619"/>
                  </a:lnTo>
                  <a:lnTo>
                    <a:pt x="1276604" y="498094"/>
                  </a:lnTo>
                  <a:lnTo>
                    <a:pt x="1251839" y="505587"/>
                  </a:lnTo>
                  <a:lnTo>
                    <a:pt x="1254633" y="514985"/>
                  </a:lnTo>
                  <a:lnTo>
                    <a:pt x="1261618" y="545465"/>
                  </a:lnTo>
                  <a:lnTo>
                    <a:pt x="1266698" y="576326"/>
                  </a:lnTo>
                  <a:lnTo>
                    <a:pt x="1266952" y="579247"/>
                  </a:lnTo>
                  <a:lnTo>
                    <a:pt x="1292733" y="576580"/>
                  </a:lnTo>
                  <a:close/>
                </a:path>
                <a:path w="1297304" h="1238885">
                  <a:moveTo>
                    <a:pt x="1296797" y="636905"/>
                  </a:moveTo>
                  <a:lnTo>
                    <a:pt x="1295654" y="604520"/>
                  </a:lnTo>
                  <a:lnTo>
                    <a:pt x="1295400" y="602361"/>
                  </a:lnTo>
                  <a:lnTo>
                    <a:pt x="1269619" y="605028"/>
                  </a:lnTo>
                  <a:lnTo>
                    <a:pt x="1269873" y="607187"/>
                  </a:lnTo>
                  <a:lnTo>
                    <a:pt x="1270889" y="637794"/>
                  </a:lnTo>
                  <a:lnTo>
                    <a:pt x="1270127" y="668655"/>
                  </a:lnTo>
                  <a:lnTo>
                    <a:pt x="1269111" y="680085"/>
                  </a:lnTo>
                  <a:lnTo>
                    <a:pt x="1294892" y="682498"/>
                  </a:lnTo>
                  <a:lnTo>
                    <a:pt x="1296035" y="669163"/>
                  </a:lnTo>
                  <a:lnTo>
                    <a:pt x="1296797" y="636905"/>
                  </a:lnTo>
                  <a:close/>
                </a:path>
              </a:pathLst>
            </a:custGeom>
            <a:solidFill>
              <a:srgbClr val="605E9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16">
              <a:extLst>
                <a:ext uri="{FF2B5EF4-FFF2-40B4-BE49-F238E27FC236}">
                  <a16:creationId xmlns:a16="http://schemas.microsoft.com/office/drawing/2014/main" id="{6294C9DF-5811-BA43-8E65-34779E968405}"/>
                </a:ext>
              </a:extLst>
            </p:cNvPr>
            <p:cNvSpPr/>
            <p:nvPr/>
          </p:nvSpPr>
          <p:spPr>
            <a:xfrm>
              <a:off x="3295523" y="2473451"/>
              <a:ext cx="271780" cy="333375"/>
            </a:xfrm>
            <a:custGeom>
              <a:avLst/>
              <a:gdLst/>
              <a:ahLst/>
              <a:cxnLst/>
              <a:rect l="l" t="t" r="r" b="b"/>
              <a:pathLst>
                <a:path w="271779" h="333375">
                  <a:moveTo>
                    <a:pt x="89662" y="308356"/>
                  </a:moveTo>
                  <a:lnTo>
                    <a:pt x="85026" y="294398"/>
                  </a:lnTo>
                  <a:lnTo>
                    <a:pt x="74866" y="277050"/>
                  </a:lnTo>
                  <a:lnTo>
                    <a:pt x="64693" y="262280"/>
                  </a:lnTo>
                  <a:lnTo>
                    <a:pt x="60071" y="256032"/>
                  </a:lnTo>
                  <a:lnTo>
                    <a:pt x="55422" y="262280"/>
                  </a:lnTo>
                  <a:lnTo>
                    <a:pt x="45212" y="277050"/>
                  </a:lnTo>
                  <a:lnTo>
                    <a:pt x="34988" y="294398"/>
                  </a:lnTo>
                  <a:lnTo>
                    <a:pt x="30353" y="308356"/>
                  </a:lnTo>
                  <a:lnTo>
                    <a:pt x="32689" y="318033"/>
                  </a:lnTo>
                  <a:lnTo>
                    <a:pt x="39065" y="325945"/>
                  </a:lnTo>
                  <a:lnTo>
                    <a:pt x="48514" y="331292"/>
                  </a:lnTo>
                  <a:lnTo>
                    <a:pt x="60071" y="333248"/>
                  </a:lnTo>
                  <a:lnTo>
                    <a:pt x="71551" y="331292"/>
                  </a:lnTo>
                  <a:lnTo>
                    <a:pt x="80962" y="325945"/>
                  </a:lnTo>
                  <a:lnTo>
                    <a:pt x="87312" y="318033"/>
                  </a:lnTo>
                  <a:lnTo>
                    <a:pt x="89662" y="308356"/>
                  </a:lnTo>
                  <a:close/>
                </a:path>
                <a:path w="271779" h="333375">
                  <a:moveTo>
                    <a:pt x="271653" y="135890"/>
                  </a:moveTo>
                  <a:lnTo>
                    <a:pt x="223647" y="135890"/>
                  </a:lnTo>
                  <a:lnTo>
                    <a:pt x="223647" y="153797"/>
                  </a:lnTo>
                  <a:lnTo>
                    <a:pt x="179324" y="153797"/>
                  </a:lnTo>
                  <a:lnTo>
                    <a:pt x="146367" y="126365"/>
                  </a:lnTo>
                  <a:lnTo>
                    <a:pt x="145923" y="124460"/>
                  </a:lnTo>
                  <a:lnTo>
                    <a:pt x="145796" y="124460"/>
                  </a:lnTo>
                  <a:lnTo>
                    <a:pt x="145796" y="40005"/>
                  </a:lnTo>
                  <a:lnTo>
                    <a:pt x="167259" y="40005"/>
                  </a:lnTo>
                  <a:lnTo>
                    <a:pt x="167259" y="0"/>
                  </a:lnTo>
                  <a:lnTo>
                    <a:pt x="0" y="0"/>
                  </a:lnTo>
                  <a:lnTo>
                    <a:pt x="0" y="40005"/>
                  </a:lnTo>
                  <a:lnTo>
                    <a:pt x="21336" y="40005"/>
                  </a:lnTo>
                  <a:lnTo>
                    <a:pt x="21336" y="156591"/>
                  </a:lnTo>
                  <a:lnTo>
                    <a:pt x="23368" y="175094"/>
                  </a:lnTo>
                  <a:lnTo>
                    <a:pt x="29222" y="192468"/>
                  </a:lnTo>
                  <a:lnTo>
                    <a:pt x="38531" y="208419"/>
                  </a:lnTo>
                  <a:lnTo>
                    <a:pt x="50927" y="222631"/>
                  </a:lnTo>
                  <a:lnTo>
                    <a:pt x="75311" y="195453"/>
                  </a:lnTo>
                  <a:lnTo>
                    <a:pt x="50673" y="184785"/>
                  </a:lnTo>
                  <a:lnTo>
                    <a:pt x="105029" y="126365"/>
                  </a:lnTo>
                  <a:lnTo>
                    <a:pt x="87757" y="176149"/>
                  </a:lnTo>
                  <a:lnTo>
                    <a:pt x="107823" y="185674"/>
                  </a:lnTo>
                  <a:lnTo>
                    <a:pt x="80518" y="243332"/>
                  </a:lnTo>
                  <a:lnTo>
                    <a:pt x="94653" y="249440"/>
                  </a:lnTo>
                  <a:lnTo>
                    <a:pt x="109766" y="253936"/>
                  </a:lnTo>
                  <a:lnTo>
                    <a:pt x="125717" y="256730"/>
                  </a:lnTo>
                  <a:lnTo>
                    <a:pt x="142367" y="257683"/>
                  </a:lnTo>
                  <a:lnTo>
                    <a:pt x="223647" y="257683"/>
                  </a:lnTo>
                  <a:lnTo>
                    <a:pt x="223647" y="275590"/>
                  </a:lnTo>
                  <a:lnTo>
                    <a:pt x="271653" y="275590"/>
                  </a:lnTo>
                  <a:lnTo>
                    <a:pt x="271653" y="153797"/>
                  </a:lnTo>
                  <a:lnTo>
                    <a:pt x="271653" y="1358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17">
              <a:extLst>
                <a:ext uri="{FF2B5EF4-FFF2-40B4-BE49-F238E27FC236}">
                  <a16:creationId xmlns:a16="http://schemas.microsoft.com/office/drawing/2014/main" id="{065F25C7-0185-D242-AF1D-F0217C67271F}"/>
                </a:ext>
              </a:extLst>
            </p:cNvPr>
            <p:cNvSpPr/>
            <p:nvPr/>
          </p:nvSpPr>
          <p:spPr>
            <a:xfrm>
              <a:off x="5053583" y="3218688"/>
              <a:ext cx="377825" cy="264160"/>
            </a:xfrm>
            <a:custGeom>
              <a:avLst/>
              <a:gdLst/>
              <a:ahLst/>
              <a:cxnLst/>
              <a:rect l="l" t="t" r="r" b="b"/>
              <a:pathLst>
                <a:path w="377825" h="264160">
                  <a:moveTo>
                    <a:pt x="0" y="264033"/>
                  </a:moveTo>
                  <a:lnTo>
                    <a:pt x="377698" y="0"/>
                  </a:lnTo>
                </a:path>
              </a:pathLst>
            </a:custGeom>
            <a:ln w="9144">
              <a:solidFill>
                <a:srgbClr val="0071C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18">
              <a:extLst>
                <a:ext uri="{FF2B5EF4-FFF2-40B4-BE49-F238E27FC236}">
                  <a16:creationId xmlns:a16="http://schemas.microsoft.com/office/drawing/2014/main" id="{0A8AEB2A-58D7-214B-ADB5-45080AEBBCCD}"/>
                </a:ext>
              </a:extLst>
            </p:cNvPr>
            <p:cNvSpPr/>
            <p:nvPr/>
          </p:nvSpPr>
          <p:spPr>
            <a:xfrm>
              <a:off x="5431536" y="3081527"/>
              <a:ext cx="1472565" cy="295910"/>
            </a:xfrm>
            <a:custGeom>
              <a:avLst/>
              <a:gdLst/>
              <a:ahLst/>
              <a:cxnLst/>
              <a:rect l="l" t="t" r="r" b="b"/>
              <a:pathLst>
                <a:path w="1472565" h="295910">
                  <a:moveTo>
                    <a:pt x="38100" y="132334"/>
                  </a:moveTo>
                  <a:lnTo>
                    <a:pt x="0" y="132334"/>
                  </a:lnTo>
                  <a:lnTo>
                    <a:pt x="0" y="145034"/>
                  </a:lnTo>
                  <a:lnTo>
                    <a:pt x="38100" y="145034"/>
                  </a:lnTo>
                  <a:lnTo>
                    <a:pt x="38100" y="132334"/>
                  </a:lnTo>
                  <a:close/>
                </a:path>
                <a:path w="1472565" h="295910">
                  <a:moveTo>
                    <a:pt x="88900" y="132334"/>
                  </a:moveTo>
                  <a:lnTo>
                    <a:pt x="50800" y="132334"/>
                  </a:lnTo>
                  <a:lnTo>
                    <a:pt x="50800" y="145034"/>
                  </a:lnTo>
                  <a:lnTo>
                    <a:pt x="88900" y="145034"/>
                  </a:lnTo>
                  <a:lnTo>
                    <a:pt x="88900" y="132334"/>
                  </a:lnTo>
                  <a:close/>
                </a:path>
                <a:path w="1472565" h="295910">
                  <a:moveTo>
                    <a:pt x="139700" y="132334"/>
                  </a:moveTo>
                  <a:lnTo>
                    <a:pt x="101600" y="132334"/>
                  </a:lnTo>
                  <a:lnTo>
                    <a:pt x="101600" y="145034"/>
                  </a:lnTo>
                  <a:lnTo>
                    <a:pt x="139700" y="145034"/>
                  </a:lnTo>
                  <a:lnTo>
                    <a:pt x="139700" y="132334"/>
                  </a:lnTo>
                  <a:close/>
                </a:path>
                <a:path w="1472565" h="295910">
                  <a:moveTo>
                    <a:pt x="190500" y="132334"/>
                  </a:moveTo>
                  <a:lnTo>
                    <a:pt x="152400" y="132334"/>
                  </a:lnTo>
                  <a:lnTo>
                    <a:pt x="152400" y="145034"/>
                  </a:lnTo>
                  <a:lnTo>
                    <a:pt x="190500" y="145034"/>
                  </a:lnTo>
                  <a:lnTo>
                    <a:pt x="190500" y="132334"/>
                  </a:lnTo>
                  <a:close/>
                </a:path>
                <a:path w="1472565" h="295910">
                  <a:moveTo>
                    <a:pt x="241300" y="132334"/>
                  </a:moveTo>
                  <a:lnTo>
                    <a:pt x="203200" y="132334"/>
                  </a:lnTo>
                  <a:lnTo>
                    <a:pt x="203200" y="145034"/>
                  </a:lnTo>
                  <a:lnTo>
                    <a:pt x="241300" y="145034"/>
                  </a:lnTo>
                  <a:lnTo>
                    <a:pt x="241300" y="132334"/>
                  </a:lnTo>
                  <a:close/>
                </a:path>
                <a:path w="1472565" h="295910">
                  <a:moveTo>
                    <a:pt x="292100" y="132334"/>
                  </a:moveTo>
                  <a:lnTo>
                    <a:pt x="254000" y="132334"/>
                  </a:lnTo>
                  <a:lnTo>
                    <a:pt x="254000" y="145034"/>
                  </a:lnTo>
                  <a:lnTo>
                    <a:pt x="292100" y="145034"/>
                  </a:lnTo>
                  <a:lnTo>
                    <a:pt x="292100" y="132334"/>
                  </a:lnTo>
                  <a:close/>
                </a:path>
                <a:path w="1472565" h="295910">
                  <a:moveTo>
                    <a:pt x="342900" y="132334"/>
                  </a:moveTo>
                  <a:lnTo>
                    <a:pt x="304800" y="132334"/>
                  </a:lnTo>
                  <a:lnTo>
                    <a:pt x="304800" y="145034"/>
                  </a:lnTo>
                  <a:lnTo>
                    <a:pt x="342900" y="145034"/>
                  </a:lnTo>
                  <a:lnTo>
                    <a:pt x="342900" y="132334"/>
                  </a:lnTo>
                  <a:close/>
                </a:path>
                <a:path w="1472565" h="295910">
                  <a:moveTo>
                    <a:pt x="393700" y="132334"/>
                  </a:moveTo>
                  <a:lnTo>
                    <a:pt x="355600" y="132334"/>
                  </a:lnTo>
                  <a:lnTo>
                    <a:pt x="355600" y="145034"/>
                  </a:lnTo>
                  <a:lnTo>
                    <a:pt x="393700" y="145034"/>
                  </a:lnTo>
                  <a:lnTo>
                    <a:pt x="393700" y="132334"/>
                  </a:lnTo>
                  <a:close/>
                </a:path>
                <a:path w="1472565" h="295910">
                  <a:moveTo>
                    <a:pt x="444500" y="132334"/>
                  </a:moveTo>
                  <a:lnTo>
                    <a:pt x="406400" y="132334"/>
                  </a:lnTo>
                  <a:lnTo>
                    <a:pt x="406400" y="145034"/>
                  </a:lnTo>
                  <a:lnTo>
                    <a:pt x="444500" y="145034"/>
                  </a:lnTo>
                  <a:lnTo>
                    <a:pt x="444500" y="132334"/>
                  </a:lnTo>
                  <a:close/>
                </a:path>
                <a:path w="1472565" h="295910">
                  <a:moveTo>
                    <a:pt x="495300" y="132334"/>
                  </a:moveTo>
                  <a:lnTo>
                    <a:pt x="457200" y="132334"/>
                  </a:lnTo>
                  <a:lnTo>
                    <a:pt x="457200" y="145034"/>
                  </a:lnTo>
                  <a:lnTo>
                    <a:pt x="495300" y="145034"/>
                  </a:lnTo>
                  <a:lnTo>
                    <a:pt x="495300" y="132334"/>
                  </a:lnTo>
                  <a:close/>
                </a:path>
                <a:path w="1472565" h="295910">
                  <a:moveTo>
                    <a:pt x="546100" y="132334"/>
                  </a:moveTo>
                  <a:lnTo>
                    <a:pt x="508000" y="132334"/>
                  </a:lnTo>
                  <a:lnTo>
                    <a:pt x="508000" y="145034"/>
                  </a:lnTo>
                  <a:lnTo>
                    <a:pt x="546100" y="145034"/>
                  </a:lnTo>
                  <a:lnTo>
                    <a:pt x="546100" y="132334"/>
                  </a:lnTo>
                  <a:close/>
                </a:path>
                <a:path w="1472565" h="295910">
                  <a:moveTo>
                    <a:pt x="596900" y="132334"/>
                  </a:moveTo>
                  <a:lnTo>
                    <a:pt x="558800" y="132334"/>
                  </a:lnTo>
                  <a:lnTo>
                    <a:pt x="558800" y="145034"/>
                  </a:lnTo>
                  <a:lnTo>
                    <a:pt x="596900" y="145034"/>
                  </a:lnTo>
                  <a:lnTo>
                    <a:pt x="596900" y="132334"/>
                  </a:lnTo>
                  <a:close/>
                </a:path>
                <a:path w="1472565" h="295910">
                  <a:moveTo>
                    <a:pt x="647700" y="132334"/>
                  </a:moveTo>
                  <a:lnTo>
                    <a:pt x="609600" y="132334"/>
                  </a:lnTo>
                  <a:lnTo>
                    <a:pt x="609600" y="145034"/>
                  </a:lnTo>
                  <a:lnTo>
                    <a:pt x="647700" y="145034"/>
                  </a:lnTo>
                  <a:lnTo>
                    <a:pt x="647700" y="132334"/>
                  </a:lnTo>
                  <a:close/>
                </a:path>
                <a:path w="1472565" h="295910">
                  <a:moveTo>
                    <a:pt x="698500" y="132334"/>
                  </a:moveTo>
                  <a:lnTo>
                    <a:pt x="660400" y="132334"/>
                  </a:lnTo>
                  <a:lnTo>
                    <a:pt x="660400" y="145034"/>
                  </a:lnTo>
                  <a:lnTo>
                    <a:pt x="698500" y="145034"/>
                  </a:lnTo>
                  <a:lnTo>
                    <a:pt x="698500" y="132334"/>
                  </a:lnTo>
                  <a:close/>
                </a:path>
                <a:path w="1472565" h="295910">
                  <a:moveTo>
                    <a:pt x="749300" y="132334"/>
                  </a:moveTo>
                  <a:lnTo>
                    <a:pt x="711200" y="132334"/>
                  </a:lnTo>
                  <a:lnTo>
                    <a:pt x="711200" y="145034"/>
                  </a:lnTo>
                  <a:lnTo>
                    <a:pt x="749300" y="145034"/>
                  </a:lnTo>
                  <a:lnTo>
                    <a:pt x="749300" y="132334"/>
                  </a:lnTo>
                  <a:close/>
                </a:path>
                <a:path w="1472565" h="295910">
                  <a:moveTo>
                    <a:pt x="800100" y="132334"/>
                  </a:moveTo>
                  <a:lnTo>
                    <a:pt x="762000" y="132334"/>
                  </a:lnTo>
                  <a:lnTo>
                    <a:pt x="762000" y="145034"/>
                  </a:lnTo>
                  <a:lnTo>
                    <a:pt x="800100" y="145034"/>
                  </a:lnTo>
                  <a:lnTo>
                    <a:pt x="800100" y="132334"/>
                  </a:lnTo>
                  <a:close/>
                </a:path>
                <a:path w="1472565" h="295910">
                  <a:moveTo>
                    <a:pt x="850900" y="132334"/>
                  </a:moveTo>
                  <a:lnTo>
                    <a:pt x="812800" y="132334"/>
                  </a:lnTo>
                  <a:lnTo>
                    <a:pt x="812800" y="145034"/>
                  </a:lnTo>
                  <a:lnTo>
                    <a:pt x="850900" y="145034"/>
                  </a:lnTo>
                  <a:lnTo>
                    <a:pt x="850900" y="132334"/>
                  </a:lnTo>
                  <a:close/>
                </a:path>
                <a:path w="1472565" h="295910">
                  <a:moveTo>
                    <a:pt x="901700" y="132334"/>
                  </a:moveTo>
                  <a:lnTo>
                    <a:pt x="863600" y="132334"/>
                  </a:lnTo>
                  <a:lnTo>
                    <a:pt x="863600" y="145034"/>
                  </a:lnTo>
                  <a:lnTo>
                    <a:pt x="901700" y="145034"/>
                  </a:lnTo>
                  <a:lnTo>
                    <a:pt x="901700" y="132334"/>
                  </a:lnTo>
                  <a:close/>
                </a:path>
                <a:path w="1472565" h="295910">
                  <a:moveTo>
                    <a:pt x="952500" y="132334"/>
                  </a:moveTo>
                  <a:lnTo>
                    <a:pt x="914400" y="132334"/>
                  </a:lnTo>
                  <a:lnTo>
                    <a:pt x="914400" y="145034"/>
                  </a:lnTo>
                  <a:lnTo>
                    <a:pt x="952500" y="145034"/>
                  </a:lnTo>
                  <a:lnTo>
                    <a:pt x="952500" y="132334"/>
                  </a:lnTo>
                  <a:close/>
                </a:path>
                <a:path w="1472565" h="295910">
                  <a:moveTo>
                    <a:pt x="1003300" y="132334"/>
                  </a:moveTo>
                  <a:lnTo>
                    <a:pt x="965200" y="132334"/>
                  </a:lnTo>
                  <a:lnTo>
                    <a:pt x="965200" y="145034"/>
                  </a:lnTo>
                  <a:lnTo>
                    <a:pt x="1003300" y="145034"/>
                  </a:lnTo>
                  <a:lnTo>
                    <a:pt x="1003300" y="132334"/>
                  </a:lnTo>
                  <a:close/>
                </a:path>
                <a:path w="1472565" h="295910">
                  <a:moveTo>
                    <a:pt x="1054100" y="132334"/>
                  </a:moveTo>
                  <a:lnTo>
                    <a:pt x="1016000" y="132334"/>
                  </a:lnTo>
                  <a:lnTo>
                    <a:pt x="1016000" y="145034"/>
                  </a:lnTo>
                  <a:lnTo>
                    <a:pt x="1054100" y="145034"/>
                  </a:lnTo>
                  <a:lnTo>
                    <a:pt x="1054100" y="132334"/>
                  </a:lnTo>
                  <a:close/>
                </a:path>
                <a:path w="1472565" h="295910">
                  <a:moveTo>
                    <a:pt x="1104887" y="132334"/>
                  </a:moveTo>
                  <a:lnTo>
                    <a:pt x="1066800" y="132334"/>
                  </a:lnTo>
                  <a:lnTo>
                    <a:pt x="1066800" y="145034"/>
                  </a:lnTo>
                  <a:lnTo>
                    <a:pt x="1104887" y="145034"/>
                  </a:lnTo>
                  <a:lnTo>
                    <a:pt x="1104887" y="132334"/>
                  </a:lnTo>
                  <a:close/>
                </a:path>
                <a:path w="1472565" h="295910">
                  <a:moveTo>
                    <a:pt x="1472184" y="147828"/>
                  </a:moveTo>
                  <a:lnTo>
                    <a:pt x="1463586" y="101104"/>
                  </a:lnTo>
                  <a:lnTo>
                    <a:pt x="1439672" y="60515"/>
                  </a:lnTo>
                  <a:lnTo>
                    <a:pt x="1403210" y="28524"/>
                  </a:lnTo>
                  <a:lnTo>
                    <a:pt x="1356982" y="7543"/>
                  </a:lnTo>
                  <a:lnTo>
                    <a:pt x="1303782" y="0"/>
                  </a:lnTo>
                  <a:lnTo>
                    <a:pt x="1250569" y="7543"/>
                  </a:lnTo>
                  <a:lnTo>
                    <a:pt x="1204341" y="28524"/>
                  </a:lnTo>
                  <a:lnTo>
                    <a:pt x="1167879" y="60515"/>
                  </a:lnTo>
                  <a:lnTo>
                    <a:pt x="1143965" y="101104"/>
                  </a:lnTo>
                  <a:lnTo>
                    <a:pt x="1138224" y="132334"/>
                  </a:lnTo>
                  <a:lnTo>
                    <a:pt x="1117587" y="132334"/>
                  </a:lnTo>
                  <a:lnTo>
                    <a:pt x="1117587" y="145034"/>
                  </a:lnTo>
                  <a:lnTo>
                    <a:pt x="1135888" y="145034"/>
                  </a:lnTo>
                  <a:lnTo>
                    <a:pt x="1135380" y="147828"/>
                  </a:lnTo>
                  <a:lnTo>
                    <a:pt x="1143965" y="194564"/>
                  </a:lnTo>
                  <a:lnTo>
                    <a:pt x="1167879" y="235153"/>
                  </a:lnTo>
                  <a:lnTo>
                    <a:pt x="1204341" y="267144"/>
                  </a:lnTo>
                  <a:lnTo>
                    <a:pt x="1250569" y="288124"/>
                  </a:lnTo>
                  <a:lnTo>
                    <a:pt x="1303782" y="295656"/>
                  </a:lnTo>
                  <a:lnTo>
                    <a:pt x="1356982" y="288124"/>
                  </a:lnTo>
                  <a:lnTo>
                    <a:pt x="1403210" y="267144"/>
                  </a:lnTo>
                  <a:lnTo>
                    <a:pt x="1439672" y="235153"/>
                  </a:lnTo>
                  <a:lnTo>
                    <a:pt x="1463586" y="194564"/>
                  </a:lnTo>
                  <a:lnTo>
                    <a:pt x="1472184" y="147828"/>
                  </a:lnTo>
                  <a:close/>
                </a:path>
              </a:pathLst>
            </a:custGeom>
            <a:solidFill>
              <a:srgbClr val="0071C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19">
              <a:extLst>
                <a:ext uri="{FF2B5EF4-FFF2-40B4-BE49-F238E27FC236}">
                  <a16:creationId xmlns:a16="http://schemas.microsoft.com/office/drawing/2014/main" id="{B925B2E0-11EB-2744-8B27-F0DA454C9A9C}"/>
                </a:ext>
              </a:extLst>
            </p:cNvPr>
            <p:cNvSpPr/>
            <p:nvPr/>
          </p:nvSpPr>
          <p:spPr>
            <a:xfrm>
              <a:off x="4162932" y="3472561"/>
              <a:ext cx="335280" cy="294640"/>
            </a:xfrm>
            <a:custGeom>
              <a:avLst/>
              <a:gdLst/>
              <a:ahLst/>
              <a:cxnLst/>
              <a:rect l="l" t="t" r="r" b="b"/>
              <a:pathLst>
                <a:path w="335279" h="294639">
                  <a:moveTo>
                    <a:pt x="25272" y="17525"/>
                  </a:moveTo>
                  <a:lnTo>
                    <a:pt x="25272" y="35687"/>
                  </a:lnTo>
                  <a:lnTo>
                    <a:pt x="2539" y="35687"/>
                  </a:lnTo>
                  <a:lnTo>
                    <a:pt x="0" y="37846"/>
                  </a:lnTo>
                  <a:lnTo>
                    <a:pt x="0" y="256539"/>
                  </a:lnTo>
                  <a:lnTo>
                    <a:pt x="2539" y="258699"/>
                  </a:lnTo>
                  <a:lnTo>
                    <a:pt x="89662" y="258699"/>
                  </a:lnTo>
                  <a:lnTo>
                    <a:pt x="89662" y="289940"/>
                  </a:lnTo>
                  <a:lnTo>
                    <a:pt x="94868" y="294258"/>
                  </a:lnTo>
                  <a:lnTo>
                    <a:pt x="290449" y="294258"/>
                  </a:lnTo>
                  <a:lnTo>
                    <a:pt x="327652" y="277802"/>
                  </a:lnTo>
                  <a:lnTo>
                    <a:pt x="329563" y="274827"/>
                  </a:lnTo>
                  <a:lnTo>
                    <a:pt x="113156" y="274827"/>
                  </a:lnTo>
                  <a:lnTo>
                    <a:pt x="113156" y="248919"/>
                  </a:lnTo>
                  <a:lnTo>
                    <a:pt x="11683" y="248919"/>
                  </a:lnTo>
                  <a:lnTo>
                    <a:pt x="11683" y="45465"/>
                  </a:lnTo>
                  <a:lnTo>
                    <a:pt x="36956" y="45465"/>
                  </a:lnTo>
                  <a:lnTo>
                    <a:pt x="36956" y="31368"/>
                  </a:lnTo>
                  <a:lnTo>
                    <a:pt x="71144" y="31368"/>
                  </a:lnTo>
                  <a:lnTo>
                    <a:pt x="25272" y="17525"/>
                  </a:lnTo>
                  <a:close/>
                </a:path>
                <a:path w="335279" h="294639">
                  <a:moveTo>
                    <a:pt x="335152" y="232790"/>
                  </a:moveTo>
                  <a:lnTo>
                    <a:pt x="311657" y="232790"/>
                  </a:lnTo>
                  <a:lnTo>
                    <a:pt x="311657" y="261874"/>
                  </a:lnTo>
                  <a:lnTo>
                    <a:pt x="309371" y="266319"/>
                  </a:lnTo>
                  <a:lnTo>
                    <a:pt x="305434" y="269620"/>
                  </a:lnTo>
                  <a:lnTo>
                    <a:pt x="301370" y="272922"/>
                  </a:lnTo>
                  <a:lnTo>
                    <a:pt x="296037" y="274827"/>
                  </a:lnTo>
                  <a:lnTo>
                    <a:pt x="329563" y="274827"/>
                  </a:lnTo>
                  <a:lnTo>
                    <a:pt x="331755" y="271414"/>
                  </a:lnTo>
                  <a:lnTo>
                    <a:pt x="334287" y="264479"/>
                  </a:lnTo>
                  <a:lnTo>
                    <a:pt x="335152" y="257175"/>
                  </a:lnTo>
                  <a:lnTo>
                    <a:pt x="335152" y="232790"/>
                  </a:lnTo>
                  <a:close/>
                </a:path>
                <a:path w="335279" h="294639">
                  <a:moveTo>
                    <a:pt x="329818" y="213359"/>
                  </a:moveTo>
                  <a:lnTo>
                    <a:pt x="94868" y="213359"/>
                  </a:lnTo>
                  <a:lnTo>
                    <a:pt x="89662" y="217677"/>
                  </a:lnTo>
                  <a:lnTo>
                    <a:pt x="89662" y="248919"/>
                  </a:lnTo>
                  <a:lnTo>
                    <a:pt x="113156" y="248919"/>
                  </a:lnTo>
                  <a:lnTo>
                    <a:pt x="113156" y="232790"/>
                  </a:lnTo>
                  <a:lnTo>
                    <a:pt x="335152" y="232790"/>
                  </a:lnTo>
                  <a:lnTo>
                    <a:pt x="335152" y="217677"/>
                  </a:lnTo>
                  <a:lnTo>
                    <a:pt x="329818" y="213359"/>
                  </a:lnTo>
                  <a:close/>
                </a:path>
                <a:path w="335279" h="294639">
                  <a:moveTo>
                    <a:pt x="329818" y="106679"/>
                  </a:moveTo>
                  <a:lnTo>
                    <a:pt x="94868" y="106679"/>
                  </a:lnTo>
                  <a:lnTo>
                    <a:pt x="89662" y="110998"/>
                  </a:lnTo>
                  <a:lnTo>
                    <a:pt x="89662" y="183261"/>
                  </a:lnTo>
                  <a:lnTo>
                    <a:pt x="94868" y="187706"/>
                  </a:lnTo>
                  <a:lnTo>
                    <a:pt x="290449" y="187706"/>
                  </a:lnTo>
                  <a:lnTo>
                    <a:pt x="299194" y="186981"/>
                  </a:lnTo>
                  <a:lnTo>
                    <a:pt x="113156" y="168147"/>
                  </a:lnTo>
                  <a:lnTo>
                    <a:pt x="113156" y="126237"/>
                  </a:lnTo>
                  <a:lnTo>
                    <a:pt x="335152" y="126237"/>
                  </a:lnTo>
                  <a:lnTo>
                    <a:pt x="335152" y="110998"/>
                  </a:lnTo>
                  <a:lnTo>
                    <a:pt x="329818" y="106679"/>
                  </a:lnTo>
                  <a:close/>
                </a:path>
                <a:path w="335279" h="294639">
                  <a:moveTo>
                    <a:pt x="335152" y="126237"/>
                  </a:moveTo>
                  <a:lnTo>
                    <a:pt x="311657" y="126237"/>
                  </a:lnTo>
                  <a:lnTo>
                    <a:pt x="311657" y="155194"/>
                  </a:lnTo>
                  <a:lnTo>
                    <a:pt x="309371" y="159765"/>
                  </a:lnTo>
                  <a:lnTo>
                    <a:pt x="305434" y="163068"/>
                  </a:lnTo>
                  <a:lnTo>
                    <a:pt x="301370" y="166369"/>
                  </a:lnTo>
                  <a:lnTo>
                    <a:pt x="296037" y="168147"/>
                  </a:lnTo>
                  <a:lnTo>
                    <a:pt x="329517" y="168147"/>
                  </a:lnTo>
                  <a:lnTo>
                    <a:pt x="331708" y="164750"/>
                  </a:lnTo>
                  <a:lnTo>
                    <a:pt x="334269" y="157853"/>
                  </a:lnTo>
                  <a:lnTo>
                    <a:pt x="335152" y="150621"/>
                  </a:lnTo>
                  <a:lnTo>
                    <a:pt x="335152" y="126237"/>
                  </a:lnTo>
                  <a:close/>
                </a:path>
                <a:path w="335279" h="294639">
                  <a:moveTo>
                    <a:pt x="113156" y="44196"/>
                  </a:moveTo>
                  <a:lnTo>
                    <a:pt x="89662" y="44196"/>
                  </a:lnTo>
                  <a:lnTo>
                    <a:pt x="89662" y="76580"/>
                  </a:lnTo>
                  <a:lnTo>
                    <a:pt x="94868" y="81025"/>
                  </a:lnTo>
                  <a:lnTo>
                    <a:pt x="310514" y="81025"/>
                  </a:lnTo>
                  <a:lnTo>
                    <a:pt x="319024" y="78104"/>
                  </a:lnTo>
                  <a:lnTo>
                    <a:pt x="325374" y="72898"/>
                  </a:lnTo>
                  <a:lnTo>
                    <a:pt x="331596" y="67690"/>
                  </a:lnTo>
                  <a:lnTo>
                    <a:pt x="334708" y="61467"/>
                  </a:lnTo>
                  <a:lnTo>
                    <a:pt x="113156" y="61467"/>
                  </a:lnTo>
                  <a:lnTo>
                    <a:pt x="113156" y="44196"/>
                  </a:lnTo>
                  <a:close/>
                </a:path>
                <a:path w="335279" h="294639">
                  <a:moveTo>
                    <a:pt x="36956" y="45465"/>
                  </a:moveTo>
                  <a:lnTo>
                    <a:pt x="25272" y="45465"/>
                  </a:lnTo>
                  <a:lnTo>
                    <a:pt x="25272" y="63626"/>
                  </a:lnTo>
                  <a:lnTo>
                    <a:pt x="71526" y="49656"/>
                  </a:lnTo>
                  <a:lnTo>
                    <a:pt x="36956" y="49656"/>
                  </a:lnTo>
                  <a:lnTo>
                    <a:pt x="36956" y="45465"/>
                  </a:lnTo>
                  <a:close/>
                </a:path>
                <a:path w="335279" h="294639">
                  <a:moveTo>
                    <a:pt x="335152" y="19558"/>
                  </a:moveTo>
                  <a:lnTo>
                    <a:pt x="311657" y="19558"/>
                  </a:lnTo>
                  <a:lnTo>
                    <a:pt x="311657" y="55499"/>
                  </a:lnTo>
                  <a:lnTo>
                    <a:pt x="310514" y="57530"/>
                  </a:lnTo>
                  <a:lnTo>
                    <a:pt x="308737" y="59054"/>
                  </a:lnTo>
                  <a:lnTo>
                    <a:pt x="306831" y="60578"/>
                  </a:lnTo>
                  <a:lnTo>
                    <a:pt x="304291" y="61467"/>
                  </a:lnTo>
                  <a:lnTo>
                    <a:pt x="334708" y="61467"/>
                  </a:lnTo>
                  <a:lnTo>
                    <a:pt x="335152" y="60578"/>
                  </a:lnTo>
                  <a:lnTo>
                    <a:pt x="335152" y="19558"/>
                  </a:lnTo>
                  <a:close/>
                </a:path>
                <a:path w="335279" h="294639">
                  <a:moveTo>
                    <a:pt x="71144" y="31368"/>
                  </a:moveTo>
                  <a:lnTo>
                    <a:pt x="36956" y="31368"/>
                  </a:lnTo>
                  <a:lnTo>
                    <a:pt x="67182" y="40512"/>
                  </a:lnTo>
                  <a:lnTo>
                    <a:pt x="36956" y="49656"/>
                  </a:lnTo>
                  <a:lnTo>
                    <a:pt x="71526" y="49656"/>
                  </a:lnTo>
                  <a:lnTo>
                    <a:pt x="89662" y="44196"/>
                  </a:lnTo>
                  <a:lnTo>
                    <a:pt x="113156" y="44196"/>
                  </a:lnTo>
                  <a:lnTo>
                    <a:pt x="113156" y="36956"/>
                  </a:lnTo>
                  <a:lnTo>
                    <a:pt x="89662" y="36956"/>
                  </a:lnTo>
                  <a:lnTo>
                    <a:pt x="71144" y="31368"/>
                  </a:lnTo>
                  <a:close/>
                </a:path>
                <a:path w="335279" h="294639">
                  <a:moveTo>
                    <a:pt x="329818" y="0"/>
                  </a:moveTo>
                  <a:lnTo>
                    <a:pt x="94868" y="0"/>
                  </a:lnTo>
                  <a:lnTo>
                    <a:pt x="89662" y="4317"/>
                  </a:lnTo>
                  <a:lnTo>
                    <a:pt x="89662" y="36956"/>
                  </a:lnTo>
                  <a:lnTo>
                    <a:pt x="113156" y="36956"/>
                  </a:lnTo>
                  <a:lnTo>
                    <a:pt x="113156" y="19558"/>
                  </a:lnTo>
                  <a:lnTo>
                    <a:pt x="335152" y="19558"/>
                  </a:lnTo>
                  <a:lnTo>
                    <a:pt x="335152" y="4317"/>
                  </a:lnTo>
                  <a:lnTo>
                    <a:pt x="3298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7" name="object 20">
            <a:extLst>
              <a:ext uri="{FF2B5EF4-FFF2-40B4-BE49-F238E27FC236}">
                <a16:creationId xmlns:a16="http://schemas.microsoft.com/office/drawing/2014/main" id="{0E1BBD7D-48D4-5147-B0E8-7A7F11FEE440}"/>
              </a:ext>
            </a:extLst>
          </p:cNvPr>
          <p:cNvSpPr txBox="1"/>
          <p:nvPr/>
        </p:nvSpPr>
        <p:spPr>
          <a:xfrm>
            <a:off x="5159482" y="2742142"/>
            <a:ext cx="2791778" cy="44771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400" spc="15" dirty="0">
                <a:latin typeface="Arial"/>
                <a:cs typeface="Arial"/>
              </a:rPr>
              <a:t>Rehabilitáljuk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spc="-23" dirty="0">
                <a:latin typeface="Arial"/>
                <a:cs typeface="Arial"/>
              </a:rPr>
              <a:t>azokat</a:t>
            </a:r>
            <a:r>
              <a:rPr sz="1400" spc="116" dirty="0">
                <a:latin typeface="Arial"/>
                <a:cs typeface="Arial"/>
              </a:rPr>
              <a:t> </a:t>
            </a:r>
            <a:r>
              <a:rPr sz="1400" spc="56" dirty="0">
                <a:latin typeface="Arial"/>
                <a:cs typeface="Arial"/>
              </a:rPr>
              <a:t>mielőtt</a:t>
            </a:r>
            <a:endParaRPr sz="1400" dirty="0">
              <a:latin typeface="Arial"/>
              <a:cs typeface="Arial"/>
            </a:endParaRPr>
          </a:p>
          <a:p>
            <a:pPr marL="9525"/>
            <a:r>
              <a:rPr sz="1400" spc="8" dirty="0">
                <a:latin typeface="Arial"/>
                <a:cs typeface="Arial"/>
              </a:rPr>
              <a:t>katasztrofális</a:t>
            </a:r>
            <a:r>
              <a:rPr sz="1400" spc="98" dirty="0">
                <a:latin typeface="Arial"/>
                <a:cs typeface="Arial"/>
              </a:rPr>
              <a:t> </a:t>
            </a:r>
            <a:r>
              <a:rPr sz="1400" spc="-11" dirty="0">
                <a:latin typeface="Arial"/>
                <a:cs typeface="Arial"/>
              </a:rPr>
              <a:t>csőtörésekké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válnak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8" name="object 21">
            <a:extLst>
              <a:ext uri="{FF2B5EF4-FFF2-40B4-BE49-F238E27FC236}">
                <a16:creationId xmlns:a16="http://schemas.microsoft.com/office/drawing/2014/main" id="{C4FD7D9B-46FF-8C4B-96C5-9E859F971C89}"/>
              </a:ext>
            </a:extLst>
          </p:cNvPr>
          <p:cNvSpPr txBox="1"/>
          <p:nvPr/>
        </p:nvSpPr>
        <p:spPr>
          <a:xfrm>
            <a:off x="4565312" y="2004240"/>
            <a:ext cx="3438525" cy="44771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400" spc="-8" dirty="0">
                <a:latin typeface="Arial"/>
                <a:cs typeface="Arial"/>
              </a:rPr>
              <a:t>Azonosítani</a:t>
            </a:r>
            <a:r>
              <a:rPr sz="1400" spc="124" dirty="0">
                <a:latin typeface="Arial"/>
                <a:cs typeface="Arial"/>
              </a:rPr>
              <a:t> </a:t>
            </a:r>
            <a:r>
              <a:rPr sz="1400" spc="38" dirty="0">
                <a:latin typeface="Arial"/>
                <a:cs typeface="Arial"/>
              </a:rPr>
              <a:t>tudjuk</a:t>
            </a:r>
            <a:r>
              <a:rPr sz="1400" spc="98" dirty="0">
                <a:latin typeface="Arial"/>
                <a:cs typeface="Arial"/>
              </a:rPr>
              <a:t> </a:t>
            </a:r>
            <a:r>
              <a:rPr sz="1400" spc="-113" dirty="0">
                <a:latin typeface="Arial"/>
                <a:cs typeface="Arial"/>
              </a:rPr>
              <a:t>a</a:t>
            </a:r>
            <a:r>
              <a:rPr sz="1400" spc="71" dirty="0">
                <a:latin typeface="Arial"/>
                <a:cs typeface="Arial"/>
              </a:rPr>
              <a:t> </a:t>
            </a:r>
            <a:r>
              <a:rPr sz="1400" spc="-38" dirty="0">
                <a:latin typeface="Arial"/>
                <a:cs typeface="Arial"/>
              </a:rPr>
              <a:t>csövek</a:t>
            </a:r>
            <a:r>
              <a:rPr sz="1400" spc="94" dirty="0">
                <a:latin typeface="Arial"/>
                <a:cs typeface="Arial"/>
              </a:rPr>
              <a:t> </a:t>
            </a:r>
            <a:r>
              <a:rPr sz="1400" spc="-26" dirty="0">
                <a:latin typeface="Arial"/>
                <a:cs typeface="Arial"/>
              </a:rPr>
              <a:t>kis</a:t>
            </a:r>
            <a:r>
              <a:rPr sz="1400" spc="79" dirty="0">
                <a:latin typeface="Arial"/>
                <a:cs typeface="Arial"/>
              </a:rPr>
              <a:t> </a:t>
            </a:r>
            <a:r>
              <a:rPr sz="1400" spc="-34" dirty="0">
                <a:latin typeface="Arial"/>
                <a:cs typeface="Arial"/>
              </a:rPr>
              <a:t>százalékát</a:t>
            </a:r>
            <a:endParaRPr sz="1400" dirty="0">
              <a:latin typeface="Arial"/>
              <a:cs typeface="Arial"/>
            </a:endParaRPr>
          </a:p>
          <a:p>
            <a:pPr marL="9525"/>
            <a:r>
              <a:rPr sz="1400" spc="4" dirty="0">
                <a:latin typeface="Arial"/>
                <a:cs typeface="Arial"/>
              </a:rPr>
              <a:t>ahol</a:t>
            </a:r>
            <a:r>
              <a:rPr sz="1400" spc="71" dirty="0">
                <a:latin typeface="Arial"/>
                <a:cs typeface="Arial"/>
              </a:rPr>
              <a:t> </a:t>
            </a:r>
            <a:r>
              <a:rPr sz="1400" spc="-4" dirty="0">
                <a:latin typeface="Arial"/>
                <a:cs typeface="Arial"/>
              </a:rPr>
              <a:t>valóban</a:t>
            </a:r>
            <a:r>
              <a:rPr sz="1400" spc="94" dirty="0">
                <a:latin typeface="Arial"/>
                <a:cs typeface="Arial"/>
              </a:rPr>
              <a:t> </a:t>
            </a:r>
            <a:r>
              <a:rPr sz="1400" spc="-4" dirty="0">
                <a:latin typeface="Arial"/>
                <a:cs typeface="Arial"/>
              </a:rPr>
              <a:t>javításra</a:t>
            </a:r>
            <a:r>
              <a:rPr sz="1400" spc="98" dirty="0">
                <a:latin typeface="Arial"/>
                <a:cs typeface="Arial"/>
              </a:rPr>
              <a:t> </a:t>
            </a:r>
            <a:r>
              <a:rPr sz="1400" spc="-38" dirty="0">
                <a:latin typeface="Arial"/>
                <a:cs typeface="Arial"/>
              </a:rPr>
              <a:t>van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56" dirty="0">
                <a:latin typeface="Arial"/>
                <a:cs typeface="Arial"/>
              </a:rPr>
              <a:t>szükség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object 22">
            <a:extLst>
              <a:ext uri="{FF2B5EF4-FFF2-40B4-BE49-F238E27FC236}">
                <a16:creationId xmlns:a16="http://schemas.microsoft.com/office/drawing/2014/main" id="{A62FF479-38B4-3C43-B28E-CB5C03A5BF0F}"/>
              </a:ext>
            </a:extLst>
          </p:cNvPr>
          <p:cNvSpPr txBox="1"/>
          <p:nvPr/>
        </p:nvSpPr>
        <p:spPr>
          <a:xfrm>
            <a:off x="5474758" y="3434572"/>
            <a:ext cx="2786063" cy="66701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34315" marR="3810" indent="-225266">
              <a:spcBef>
                <a:spcPts val="71"/>
              </a:spcBef>
              <a:tabLst>
                <a:tab pos="234315" algn="l"/>
              </a:tabLst>
            </a:pPr>
            <a:r>
              <a:rPr sz="1400" spc="8" dirty="0">
                <a:latin typeface="Arial"/>
                <a:cs typeface="Arial"/>
              </a:rPr>
              <a:t>3	</a:t>
            </a:r>
            <a:r>
              <a:rPr sz="1400" spc="-23" dirty="0">
                <a:latin typeface="Arial"/>
                <a:cs typeface="Arial"/>
              </a:rPr>
              <a:t>Segítünk</a:t>
            </a:r>
            <a:r>
              <a:rPr sz="1400" spc="120" dirty="0">
                <a:latin typeface="Arial"/>
                <a:cs typeface="Arial"/>
              </a:rPr>
              <a:t> </a:t>
            </a:r>
            <a:r>
              <a:rPr sz="1400" spc="-49" dirty="0">
                <a:latin typeface="Arial"/>
                <a:cs typeface="Arial"/>
              </a:rPr>
              <a:t>egy</a:t>
            </a:r>
            <a:r>
              <a:rPr sz="1400" spc="86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reális</a:t>
            </a:r>
            <a:r>
              <a:rPr sz="1400" spc="94" dirty="0">
                <a:latin typeface="Arial"/>
                <a:cs typeface="Arial"/>
              </a:rPr>
              <a:t> </a:t>
            </a:r>
            <a:r>
              <a:rPr sz="1400" spc="-19" dirty="0">
                <a:latin typeface="Arial"/>
                <a:cs typeface="Arial"/>
              </a:rPr>
              <a:t>csővezeték- </a:t>
            </a:r>
            <a:r>
              <a:rPr sz="1400" spc="-382" dirty="0">
                <a:latin typeface="Arial"/>
                <a:cs typeface="Arial"/>
              </a:rPr>
              <a:t> </a:t>
            </a:r>
            <a:r>
              <a:rPr sz="1400" spc="4" dirty="0">
                <a:latin typeface="Arial"/>
                <a:cs typeface="Arial"/>
              </a:rPr>
              <a:t>rekonstrukciós</a:t>
            </a:r>
            <a:r>
              <a:rPr sz="1400" spc="101" dirty="0">
                <a:latin typeface="Arial"/>
                <a:cs typeface="Arial"/>
              </a:rPr>
              <a:t> </a:t>
            </a:r>
            <a:r>
              <a:rPr sz="1400" spc="34" dirty="0">
                <a:latin typeface="Arial"/>
                <a:cs typeface="Arial"/>
              </a:rPr>
              <a:t>terv </a:t>
            </a:r>
            <a:r>
              <a:rPr sz="1400" spc="38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elkészítésében</a:t>
            </a:r>
            <a:r>
              <a:rPr sz="1400" spc="113" dirty="0">
                <a:latin typeface="Arial"/>
                <a:cs typeface="Arial"/>
              </a:rPr>
              <a:t> </a:t>
            </a:r>
            <a:r>
              <a:rPr sz="1400" spc="-113" dirty="0">
                <a:latin typeface="Arial"/>
                <a:cs typeface="Arial"/>
              </a:rPr>
              <a:t>a</a:t>
            </a:r>
            <a:r>
              <a:rPr sz="1400" spc="71" dirty="0">
                <a:latin typeface="Arial"/>
                <a:cs typeface="Arial"/>
              </a:rPr>
              <a:t> </a:t>
            </a:r>
            <a:r>
              <a:rPr sz="1400" spc="8" dirty="0">
                <a:latin typeface="Arial"/>
                <a:cs typeface="Arial"/>
              </a:rPr>
              <a:t>kiértékeléssel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24">
            <a:extLst>
              <a:ext uri="{FF2B5EF4-FFF2-40B4-BE49-F238E27FC236}">
                <a16:creationId xmlns:a16="http://schemas.microsoft.com/office/drawing/2014/main" id="{0EF830CD-B757-2348-A05A-2384AAA2B976}"/>
              </a:ext>
            </a:extLst>
          </p:cNvPr>
          <p:cNvSpPr txBox="1"/>
          <p:nvPr/>
        </p:nvSpPr>
        <p:spPr>
          <a:xfrm>
            <a:off x="576733" y="4442518"/>
            <a:ext cx="3277076" cy="898803"/>
          </a:xfrm>
          <a:prstGeom prst="rect">
            <a:avLst/>
          </a:prstGeom>
        </p:spPr>
        <p:txBody>
          <a:bodyPr vert="horz" wrap="square" lIns="0" tIns="86201" rIns="0" bIns="0" rtlCol="0">
            <a:spAutoFit/>
          </a:bodyPr>
          <a:lstStyle/>
          <a:p>
            <a:pPr marL="266700" indent="-257175">
              <a:spcBef>
                <a:spcPts val="679"/>
              </a:spcBef>
              <a:buChar char="•"/>
              <a:tabLst>
                <a:tab pos="266224" algn="l"/>
                <a:tab pos="266700" algn="l"/>
              </a:tabLst>
            </a:pPr>
            <a:r>
              <a:rPr sz="1400" spc="8" dirty="0">
                <a:latin typeface="Arial"/>
                <a:cs typeface="Arial"/>
              </a:rPr>
              <a:t>Üzemeltetési</a:t>
            </a:r>
            <a:r>
              <a:rPr sz="1400" spc="94" dirty="0">
                <a:latin typeface="Arial"/>
                <a:cs typeface="Arial"/>
              </a:rPr>
              <a:t> </a:t>
            </a:r>
            <a:r>
              <a:rPr sz="1400" spc="-4" dirty="0">
                <a:latin typeface="Arial"/>
                <a:cs typeface="Arial"/>
              </a:rPr>
              <a:t>költségek</a:t>
            </a:r>
            <a:r>
              <a:rPr sz="1400" spc="86" dirty="0">
                <a:latin typeface="Arial"/>
                <a:cs typeface="Arial"/>
              </a:rPr>
              <a:t> </a:t>
            </a:r>
            <a:r>
              <a:rPr sz="1400" spc="-19" dirty="0">
                <a:latin typeface="Arial"/>
                <a:cs typeface="Arial"/>
              </a:rPr>
              <a:t>csökkentése</a:t>
            </a:r>
            <a:endParaRPr sz="1400" dirty="0">
              <a:latin typeface="Arial"/>
              <a:cs typeface="Arial"/>
            </a:endParaRPr>
          </a:p>
          <a:p>
            <a:pPr marL="266700" indent="-257175">
              <a:spcBef>
                <a:spcPts val="600"/>
              </a:spcBef>
              <a:buChar char="•"/>
              <a:tabLst>
                <a:tab pos="266224" algn="l"/>
                <a:tab pos="266700" algn="l"/>
              </a:tabLst>
            </a:pPr>
            <a:r>
              <a:rPr sz="1400" spc="-30" dirty="0">
                <a:latin typeface="Arial"/>
                <a:cs typeface="Arial"/>
              </a:rPr>
              <a:t>Elszivárgó</a:t>
            </a:r>
            <a:r>
              <a:rPr sz="1400" spc="9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vízmennyiség</a:t>
            </a:r>
            <a:r>
              <a:rPr sz="1400" spc="94" dirty="0">
                <a:latin typeface="Arial"/>
                <a:cs typeface="Arial"/>
              </a:rPr>
              <a:t> </a:t>
            </a:r>
            <a:r>
              <a:rPr sz="1400" spc="-19" dirty="0">
                <a:latin typeface="Arial"/>
                <a:cs typeface="Arial"/>
              </a:rPr>
              <a:t>csökkentése</a:t>
            </a:r>
            <a:endParaRPr sz="1400" dirty="0">
              <a:latin typeface="Arial"/>
              <a:cs typeface="Arial"/>
            </a:endParaRPr>
          </a:p>
          <a:p>
            <a:pPr marL="266700" indent="-257175">
              <a:spcBef>
                <a:spcPts val="604"/>
              </a:spcBef>
              <a:buChar char="•"/>
              <a:tabLst>
                <a:tab pos="266224" algn="l"/>
                <a:tab pos="266700" algn="l"/>
              </a:tabLst>
            </a:pPr>
            <a:r>
              <a:rPr sz="1400" spc="4" dirty="0">
                <a:latin typeface="Arial"/>
                <a:cs typeface="Arial"/>
              </a:rPr>
              <a:t>Felújítási</a:t>
            </a:r>
            <a:r>
              <a:rPr sz="1400" spc="86" dirty="0">
                <a:latin typeface="Arial"/>
                <a:cs typeface="Arial"/>
              </a:rPr>
              <a:t> </a:t>
            </a:r>
            <a:r>
              <a:rPr sz="1400" spc="-4" dirty="0">
                <a:latin typeface="Arial"/>
                <a:cs typeface="Arial"/>
              </a:rPr>
              <a:t>költségek</a:t>
            </a:r>
            <a:r>
              <a:rPr sz="1400" spc="83" dirty="0">
                <a:latin typeface="Arial"/>
                <a:cs typeface="Arial"/>
              </a:rPr>
              <a:t> </a:t>
            </a:r>
            <a:r>
              <a:rPr sz="1400" spc="8" dirty="0">
                <a:latin typeface="Arial"/>
                <a:cs typeface="Arial"/>
              </a:rPr>
              <a:t>optimalizálása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8735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4">
            <a:extLst>
              <a:ext uri="{FF2B5EF4-FFF2-40B4-BE49-F238E27FC236}">
                <a16:creationId xmlns:a16="http://schemas.microsoft.com/office/drawing/2014/main" id="{CFB3832E-2916-CF4F-9AC2-9D186322699E}"/>
              </a:ext>
            </a:extLst>
          </p:cNvPr>
          <p:cNvSpPr txBox="1">
            <a:spLocks/>
          </p:cNvSpPr>
          <p:nvPr/>
        </p:nvSpPr>
        <p:spPr>
          <a:xfrm>
            <a:off x="3634069" y="5031801"/>
            <a:ext cx="3272678" cy="307365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350" dirty="0">
                <a:hlinkClick r:id="rId3"/>
              </a:rPr>
              <a:t>www.tavho.org/e-learning</a:t>
            </a:r>
            <a:r>
              <a:rPr lang="hu-HU" sz="1350" dirty="0"/>
              <a:t> 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D9AB68DB-A042-49F9-950C-D66108DA9822}"/>
              </a:ext>
            </a:extLst>
          </p:cNvPr>
          <p:cNvSpPr/>
          <p:nvPr/>
        </p:nvSpPr>
        <p:spPr>
          <a:xfrm>
            <a:off x="2795712" y="3198167"/>
            <a:ext cx="3552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80245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8F75EB95-2403-2441-8B2E-4E3DCA17B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173" y="1449000"/>
            <a:ext cx="7544524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03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8">
            <a:extLst>
              <a:ext uri="{FF2B5EF4-FFF2-40B4-BE49-F238E27FC236}">
                <a16:creationId xmlns:a16="http://schemas.microsoft.com/office/drawing/2014/main" id="{037849F9-A928-4331-AF9C-A9C92EEA151B}"/>
              </a:ext>
            </a:extLst>
          </p:cNvPr>
          <p:cNvSpPr/>
          <p:nvPr/>
        </p:nvSpPr>
        <p:spPr>
          <a:xfrm>
            <a:off x="1582458" y="1658016"/>
            <a:ext cx="121605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hu-HU" sz="900" spc="300" dirty="0">
                <a:latin typeface="Arial Black" panose="020B0A04020102020204" pitchFamily="34" charset="0"/>
                <a:cs typeface="Calibri" panose="020F0502020204030204" pitchFamily="34" charset="0"/>
              </a:rPr>
              <a:t>VÍZKIVÉTEL</a:t>
            </a:r>
            <a:endParaRPr lang="en-US" sz="900" spc="300" dirty="0"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129">
            <a:extLst>
              <a:ext uri="{FF2B5EF4-FFF2-40B4-BE49-F238E27FC236}">
                <a16:creationId xmlns:a16="http://schemas.microsoft.com/office/drawing/2014/main" id="{A1408D79-50E4-4370-AD60-5981A1393C50}"/>
              </a:ext>
            </a:extLst>
          </p:cNvPr>
          <p:cNvSpPr/>
          <p:nvPr/>
        </p:nvSpPr>
        <p:spPr>
          <a:xfrm>
            <a:off x="2763269" y="1656859"/>
            <a:ext cx="1913535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hu-HU" sz="900" spc="300" dirty="0">
                <a:latin typeface="Arial Black" panose="020B0A04020102020204" pitchFamily="34" charset="0"/>
                <a:cs typeface="Calibri" panose="020F0502020204030204" pitchFamily="34" charset="0"/>
              </a:rPr>
              <a:t>NYOMÁSFOKOZÁS</a:t>
            </a:r>
            <a:endParaRPr lang="en-US" sz="900" spc="300" dirty="0"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30">
            <a:extLst>
              <a:ext uri="{FF2B5EF4-FFF2-40B4-BE49-F238E27FC236}">
                <a16:creationId xmlns:a16="http://schemas.microsoft.com/office/drawing/2014/main" id="{33928046-39A7-4B65-A179-6D400E2F2B40}"/>
              </a:ext>
            </a:extLst>
          </p:cNvPr>
          <p:cNvSpPr/>
          <p:nvPr/>
        </p:nvSpPr>
        <p:spPr>
          <a:xfrm>
            <a:off x="4808237" y="1656859"/>
            <a:ext cx="140654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hu-HU" sz="900" spc="300" dirty="0">
                <a:latin typeface="Arial Black" panose="020B0A04020102020204" pitchFamily="34" charset="0"/>
                <a:cs typeface="Calibri" panose="020F0502020204030204" pitchFamily="34" charset="0"/>
              </a:rPr>
              <a:t>KERINGTETÉS HŰTÉS</a:t>
            </a:r>
            <a:endParaRPr lang="en-US" sz="900" spc="300" dirty="0"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131">
            <a:extLst>
              <a:ext uri="{FF2B5EF4-FFF2-40B4-BE49-F238E27FC236}">
                <a16:creationId xmlns:a16="http://schemas.microsoft.com/office/drawing/2014/main" id="{6C43C616-B4C9-427B-9DE8-1A9A0F1B604A}"/>
              </a:ext>
            </a:extLst>
          </p:cNvPr>
          <p:cNvSpPr/>
          <p:nvPr/>
        </p:nvSpPr>
        <p:spPr>
          <a:xfrm>
            <a:off x="6044774" y="1662410"/>
            <a:ext cx="1682111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hu-HU" sz="900" spc="300" dirty="0">
                <a:latin typeface="Arial Black" panose="020B0A04020102020204" pitchFamily="34" charset="0"/>
                <a:cs typeface="Calibri" panose="020F0502020204030204" pitchFamily="34" charset="0"/>
              </a:rPr>
              <a:t>HŐCSERÉLÉS</a:t>
            </a:r>
            <a:endParaRPr lang="en-US" sz="900" spc="300" dirty="0"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132">
            <a:extLst>
              <a:ext uri="{FF2B5EF4-FFF2-40B4-BE49-F238E27FC236}">
                <a16:creationId xmlns:a16="http://schemas.microsoft.com/office/drawing/2014/main" id="{79B1078E-61BA-4B17-BA25-7F378A4C4B36}"/>
              </a:ext>
            </a:extLst>
          </p:cNvPr>
          <p:cNvSpPr/>
          <p:nvPr/>
        </p:nvSpPr>
        <p:spPr>
          <a:xfrm>
            <a:off x="1442219" y="5197832"/>
            <a:ext cx="14965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hu-HU" sz="900" spc="300" dirty="0">
                <a:latin typeface="Arial Black" panose="020B0A04020102020204" pitchFamily="34" charset="0"/>
                <a:cs typeface="Calibri" panose="020F0502020204030204" pitchFamily="34" charset="0"/>
              </a:rPr>
              <a:t>SZENNYVÍZ SZIVATTYÚK</a:t>
            </a:r>
            <a:endParaRPr lang="en-US" sz="900" spc="300" dirty="0"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33">
            <a:extLst>
              <a:ext uri="{FF2B5EF4-FFF2-40B4-BE49-F238E27FC236}">
                <a16:creationId xmlns:a16="http://schemas.microsoft.com/office/drawing/2014/main" id="{0A75198F-D3B2-44AF-BABC-379CCD6E92AB}"/>
              </a:ext>
            </a:extLst>
          </p:cNvPr>
          <p:cNvSpPr/>
          <p:nvPr/>
        </p:nvSpPr>
        <p:spPr>
          <a:xfrm>
            <a:off x="2999087" y="5197832"/>
            <a:ext cx="143618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hu-HU" sz="900" spc="300" dirty="0">
                <a:latin typeface="Arial Black" panose="020B0A04020102020204" pitchFamily="34" charset="0"/>
                <a:cs typeface="Calibri" panose="020F0502020204030204" pitchFamily="34" charset="0"/>
              </a:rPr>
              <a:t>CSAPADÉKVÍZ</a:t>
            </a:r>
            <a:endParaRPr lang="en-US" sz="900" spc="300" dirty="0"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35">
            <a:extLst>
              <a:ext uri="{FF2B5EF4-FFF2-40B4-BE49-F238E27FC236}">
                <a16:creationId xmlns:a16="http://schemas.microsoft.com/office/drawing/2014/main" id="{62EAF3D2-5FCD-47B3-A796-A87980B0F525}"/>
              </a:ext>
            </a:extLst>
          </p:cNvPr>
          <p:cNvSpPr/>
          <p:nvPr/>
        </p:nvSpPr>
        <p:spPr>
          <a:xfrm>
            <a:off x="4676804" y="5215247"/>
            <a:ext cx="140654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hu-HU" sz="900" spc="300" dirty="0">
                <a:latin typeface="Arial Black" panose="020B0A04020102020204" pitchFamily="34" charset="0"/>
                <a:cs typeface="Calibri" panose="020F0502020204030204" pitchFamily="34" charset="0"/>
              </a:rPr>
              <a:t>HŐMENNYISÉG MÉRÉS</a:t>
            </a:r>
            <a:endParaRPr lang="en-US" sz="900" spc="300" dirty="0"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36">
            <a:extLst>
              <a:ext uri="{FF2B5EF4-FFF2-40B4-BE49-F238E27FC236}">
                <a16:creationId xmlns:a16="http://schemas.microsoft.com/office/drawing/2014/main" id="{38BBFF2F-5DFC-4538-9415-9C90BEADB6CD}"/>
              </a:ext>
            </a:extLst>
          </p:cNvPr>
          <p:cNvSpPr/>
          <p:nvPr/>
        </p:nvSpPr>
        <p:spPr>
          <a:xfrm>
            <a:off x="6324882" y="5197832"/>
            <a:ext cx="1496527" cy="276999"/>
          </a:xfrm>
          <a:prstGeom prst="rect">
            <a:avLst/>
          </a:prstGeom>
          <a:effectLst>
            <a:outerShdw blurRad="215900" dist="50800" dir="5400000" sx="14000" sy="14000" algn="ctr" rotWithShape="0">
              <a:schemeClr val="tx1"/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hu-HU" sz="900" spc="300" dirty="0">
                <a:latin typeface="Arial Black" panose="020B0A04020102020204" pitchFamily="34" charset="0"/>
                <a:cs typeface="Calibri" panose="020F0502020204030204" pitchFamily="34" charset="0"/>
              </a:rPr>
              <a:t>TECHNOLÓGIAI VÍZ</a:t>
            </a:r>
            <a:endParaRPr lang="en-US" sz="900" spc="300" dirty="0"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id="{AA4D54E4-A666-41EA-BC80-20F8E1C7EA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7" t="22196" r="13200" b="22031"/>
          <a:stretch/>
        </p:blipFill>
        <p:spPr>
          <a:xfrm>
            <a:off x="631860" y="1869220"/>
            <a:ext cx="7880279" cy="3357971"/>
          </a:xfrm>
          <a:prstGeom prst="rect">
            <a:avLst/>
          </a:prstGeom>
          <a:effectLst>
            <a:glow rad="88900">
              <a:srgbClr val="919191">
                <a:alpha val="0"/>
              </a:srgbClr>
            </a:glow>
            <a:outerShdw blurRad="368300" sx="101000" sy="101000" algn="ctr" rotWithShape="0">
              <a:schemeClr val="tx1">
                <a:alpha val="51000"/>
              </a:schemeClr>
            </a:outerShdw>
          </a:effectLst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id="{798FE941-36C4-4AA6-9D9E-001255F85F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65971" y="704080"/>
            <a:ext cx="6892336" cy="256513"/>
          </a:xfrm>
          <a:prstGeom prst="rect">
            <a:avLst/>
          </a:prstGeom>
        </p:spPr>
        <p:txBody>
          <a:bodyPr vert="horz" wrap="square" lIns="0" tIns="7144" rIns="0" bIns="0" rtlCol="0" anchor="ctr">
            <a:spAutoFit/>
          </a:bodyPr>
          <a:lstStyle/>
          <a:p>
            <a:pPr marL="7144">
              <a:spcBef>
                <a:spcPts val="56"/>
              </a:spcBef>
            </a:pPr>
            <a:r>
              <a:rPr lang="hu-HU" sz="1800" b="1" dirty="0">
                <a:latin typeface="Arial "/>
              </a:rPr>
              <a:t>A legszélesebb termékkínálat</a:t>
            </a:r>
            <a:endParaRPr sz="1800" b="1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86939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CA3B06C2-EFB6-5F40-BF9D-FE42214BE8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5079" y="1510431"/>
            <a:ext cx="6892336" cy="256513"/>
          </a:xfrm>
          <a:prstGeom prst="rect">
            <a:avLst/>
          </a:prstGeom>
        </p:spPr>
        <p:txBody>
          <a:bodyPr vert="horz" wrap="square" lIns="0" tIns="7144" rIns="0" bIns="0" rtlCol="0" anchor="ctr">
            <a:spAutoFit/>
          </a:bodyPr>
          <a:lstStyle/>
          <a:p>
            <a:pPr marL="7144">
              <a:spcBef>
                <a:spcPts val="56"/>
              </a:spcBef>
            </a:pPr>
            <a:r>
              <a:rPr sz="1800" b="1" dirty="0">
                <a:latin typeface="Arial "/>
              </a:rPr>
              <a:t>Már a múltban is egyesítettük a leginnovatívabb márkákat</a:t>
            </a:r>
          </a:p>
        </p:txBody>
      </p:sp>
      <p:grpSp>
        <p:nvGrpSpPr>
          <p:cNvPr id="7" name="object 6">
            <a:extLst>
              <a:ext uri="{FF2B5EF4-FFF2-40B4-BE49-F238E27FC236}">
                <a16:creationId xmlns:a16="http://schemas.microsoft.com/office/drawing/2014/main" id="{6D7DCD69-8A75-CD49-B824-A8BC080A0E01}"/>
              </a:ext>
            </a:extLst>
          </p:cNvPr>
          <p:cNvGrpSpPr/>
          <p:nvPr/>
        </p:nvGrpSpPr>
        <p:grpSpPr>
          <a:xfrm>
            <a:off x="1332538" y="3447582"/>
            <a:ext cx="6855500" cy="248602"/>
            <a:chOff x="0" y="3195827"/>
            <a:chExt cx="12187555" cy="441959"/>
          </a:xfrm>
        </p:grpSpPr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4B2413F0-F22A-194C-8E0A-83A7F8612ED7}"/>
                </a:ext>
              </a:extLst>
            </p:cNvPr>
            <p:cNvSpPr/>
            <p:nvPr/>
          </p:nvSpPr>
          <p:spPr>
            <a:xfrm>
              <a:off x="198120" y="3461003"/>
              <a:ext cx="972185" cy="177165"/>
            </a:xfrm>
            <a:custGeom>
              <a:avLst/>
              <a:gdLst/>
              <a:ahLst/>
              <a:cxnLst/>
              <a:rect l="l" t="t" r="r" b="b"/>
              <a:pathLst>
                <a:path w="972185" h="177164">
                  <a:moveTo>
                    <a:pt x="972159" y="0"/>
                  </a:moveTo>
                  <a:lnTo>
                    <a:pt x="0" y="0"/>
                  </a:lnTo>
                  <a:lnTo>
                    <a:pt x="0" y="176657"/>
                  </a:lnTo>
                  <a:lnTo>
                    <a:pt x="972159" y="176657"/>
                  </a:lnTo>
                  <a:lnTo>
                    <a:pt x="972159" y="0"/>
                  </a:lnTo>
                  <a:close/>
                </a:path>
              </a:pathLst>
            </a:custGeom>
            <a:solidFill>
              <a:srgbClr val="00969F"/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76C1BA56-C31C-6F46-94CD-733B99CF3E41}"/>
                </a:ext>
              </a:extLst>
            </p:cNvPr>
            <p:cNvSpPr/>
            <p:nvPr/>
          </p:nvSpPr>
          <p:spPr>
            <a:xfrm>
              <a:off x="198120" y="3195827"/>
              <a:ext cx="972185" cy="441959"/>
            </a:xfrm>
            <a:custGeom>
              <a:avLst/>
              <a:gdLst/>
              <a:ahLst/>
              <a:cxnLst/>
              <a:rect l="l" t="t" r="r" b="b"/>
              <a:pathLst>
                <a:path w="972185" h="441960">
                  <a:moveTo>
                    <a:pt x="972172" y="0"/>
                  </a:moveTo>
                  <a:lnTo>
                    <a:pt x="927976" y="0"/>
                  </a:lnTo>
                  <a:lnTo>
                    <a:pt x="892454" y="762"/>
                  </a:lnTo>
                  <a:lnTo>
                    <a:pt x="824509" y="6858"/>
                  </a:lnTo>
                  <a:lnTo>
                    <a:pt x="760425" y="18287"/>
                  </a:lnTo>
                  <a:lnTo>
                    <a:pt x="699871" y="34162"/>
                  </a:lnTo>
                  <a:lnTo>
                    <a:pt x="642480" y="53467"/>
                  </a:lnTo>
                  <a:lnTo>
                    <a:pt x="587946" y="75564"/>
                  </a:lnTo>
                  <a:lnTo>
                    <a:pt x="535901" y="99441"/>
                  </a:lnTo>
                  <a:lnTo>
                    <a:pt x="486028" y="124333"/>
                  </a:lnTo>
                  <a:lnTo>
                    <a:pt x="379628" y="179450"/>
                  </a:lnTo>
                  <a:lnTo>
                    <a:pt x="351116" y="193548"/>
                  </a:lnTo>
                  <a:lnTo>
                    <a:pt x="294678" y="219201"/>
                  </a:lnTo>
                  <a:lnTo>
                    <a:pt x="238086" y="240411"/>
                  </a:lnTo>
                  <a:lnTo>
                    <a:pt x="180187" y="255777"/>
                  </a:lnTo>
                  <a:lnTo>
                    <a:pt x="119837" y="264033"/>
                  </a:lnTo>
                  <a:lnTo>
                    <a:pt x="88379" y="265049"/>
                  </a:lnTo>
                  <a:lnTo>
                    <a:pt x="0" y="265049"/>
                  </a:lnTo>
                  <a:lnTo>
                    <a:pt x="0" y="441833"/>
                  </a:lnTo>
                  <a:lnTo>
                    <a:pt x="88379" y="441833"/>
                  </a:lnTo>
                  <a:lnTo>
                    <a:pt x="122110" y="440944"/>
                  </a:lnTo>
                  <a:lnTo>
                    <a:pt x="186702" y="434086"/>
                  </a:lnTo>
                  <a:lnTo>
                    <a:pt x="247891" y="421386"/>
                  </a:lnTo>
                  <a:lnTo>
                    <a:pt x="306158" y="403860"/>
                  </a:lnTo>
                  <a:lnTo>
                    <a:pt x="361988" y="382650"/>
                  </a:lnTo>
                  <a:lnTo>
                    <a:pt x="415886" y="358521"/>
                  </a:lnTo>
                  <a:lnTo>
                    <a:pt x="468337" y="332613"/>
                  </a:lnTo>
                  <a:lnTo>
                    <a:pt x="574014" y="277749"/>
                  </a:lnTo>
                  <a:lnTo>
                    <a:pt x="601052" y="264287"/>
                  </a:lnTo>
                  <a:lnTo>
                    <a:pt x="655510" y="238760"/>
                  </a:lnTo>
                  <a:lnTo>
                    <a:pt x="711212" y="216408"/>
                  </a:lnTo>
                  <a:lnTo>
                    <a:pt x="768985" y="197993"/>
                  </a:lnTo>
                  <a:lnTo>
                    <a:pt x="829665" y="184785"/>
                  </a:lnTo>
                  <a:lnTo>
                    <a:pt x="894092" y="177673"/>
                  </a:lnTo>
                  <a:lnTo>
                    <a:pt x="927976" y="176784"/>
                  </a:lnTo>
                  <a:lnTo>
                    <a:pt x="972172" y="176784"/>
                  </a:lnTo>
                  <a:lnTo>
                    <a:pt x="972172" y="0"/>
                  </a:lnTo>
                  <a:close/>
                </a:path>
              </a:pathLst>
            </a:custGeom>
            <a:solidFill>
              <a:srgbClr val="67C184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1A04595D-D0FC-6042-99DF-B43071CA192A}"/>
                </a:ext>
              </a:extLst>
            </p:cNvPr>
            <p:cNvSpPr/>
            <p:nvPr/>
          </p:nvSpPr>
          <p:spPr>
            <a:xfrm>
              <a:off x="0" y="3461003"/>
              <a:ext cx="200025" cy="177165"/>
            </a:xfrm>
            <a:custGeom>
              <a:avLst/>
              <a:gdLst/>
              <a:ahLst/>
              <a:cxnLst/>
              <a:rect l="l" t="t" r="r" b="b"/>
              <a:pathLst>
                <a:path w="200025" h="177164">
                  <a:moveTo>
                    <a:pt x="199580" y="0"/>
                  </a:moveTo>
                  <a:lnTo>
                    <a:pt x="0" y="0"/>
                  </a:lnTo>
                  <a:lnTo>
                    <a:pt x="0" y="176657"/>
                  </a:lnTo>
                  <a:lnTo>
                    <a:pt x="199580" y="176657"/>
                  </a:lnTo>
                  <a:lnTo>
                    <a:pt x="199580" y="0"/>
                  </a:lnTo>
                  <a:close/>
                </a:path>
              </a:pathLst>
            </a:custGeom>
            <a:solidFill>
              <a:srgbClr val="00969F"/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C4A2C99B-AABE-974E-8D59-B5C8DF0107E2}"/>
                </a:ext>
              </a:extLst>
            </p:cNvPr>
            <p:cNvSpPr/>
            <p:nvPr/>
          </p:nvSpPr>
          <p:spPr>
            <a:xfrm>
              <a:off x="0" y="3446844"/>
              <a:ext cx="200025" cy="191135"/>
            </a:xfrm>
            <a:custGeom>
              <a:avLst/>
              <a:gdLst/>
              <a:ahLst/>
              <a:cxnLst/>
              <a:rect l="l" t="t" r="r" b="b"/>
              <a:pathLst>
                <a:path w="200025" h="191135">
                  <a:moveTo>
                    <a:pt x="0" y="0"/>
                  </a:moveTo>
                  <a:lnTo>
                    <a:pt x="0" y="180708"/>
                  </a:lnTo>
                  <a:lnTo>
                    <a:pt x="44437" y="187133"/>
                  </a:lnTo>
                  <a:lnTo>
                    <a:pt x="111037" y="190689"/>
                  </a:lnTo>
                  <a:lnTo>
                    <a:pt x="199567" y="190689"/>
                  </a:lnTo>
                  <a:lnTo>
                    <a:pt x="199567" y="13778"/>
                  </a:lnTo>
                  <a:lnTo>
                    <a:pt x="111037" y="13778"/>
                  </a:lnTo>
                  <a:lnTo>
                    <a:pt x="79531" y="12762"/>
                  </a:lnTo>
                  <a:lnTo>
                    <a:pt x="48925" y="9587"/>
                  </a:lnTo>
                  <a:lnTo>
                    <a:pt x="19076" y="45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C184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67E4E28F-AC46-6D47-9DF2-DD8F3EF878BC}"/>
                </a:ext>
              </a:extLst>
            </p:cNvPr>
            <p:cNvSpPr/>
            <p:nvPr/>
          </p:nvSpPr>
          <p:spPr>
            <a:xfrm>
              <a:off x="4082796" y="3461003"/>
              <a:ext cx="970915" cy="177165"/>
            </a:xfrm>
            <a:custGeom>
              <a:avLst/>
              <a:gdLst/>
              <a:ahLst/>
              <a:cxnLst/>
              <a:rect l="l" t="t" r="r" b="b"/>
              <a:pathLst>
                <a:path w="970914" h="177164">
                  <a:moveTo>
                    <a:pt x="970635" y="0"/>
                  </a:moveTo>
                  <a:lnTo>
                    <a:pt x="0" y="0"/>
                  </a:lnTo>
                  <a:lnTo>
                    <a:pt x="0" y="176657"/>
                  </a:lnTo>
                  <a:lnTo>
                    <a:pt x="970635" y="176657"/>
                  </a:lnTo>
                  <a:lnTo>
                    <a:pt x="970635" y="0"/>
                  </a:lnTo>
                  <a:close/>
                </a:path>
              </a:pathLst>
            </a:custGeom>
            <a:solidFill>
              <a:srgbClr val="00969F"/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5FDDA2FA-23CE-A048-B105-019C5BA97EE4}"/>
                </a:ext>
              </a:extLst>
            </p:cNvPr>
            <p:cNvSpPr/>
            <p:nvPr/>
          </p:nvSpPr>
          <p:spPr>
            <a:xfrm>
              <a:off x="4082796" y="3195827"/>
              <a:ext cx="970915" cy="441959"/>
            </a:xfrm>
            <a:custGeom>
              <a:avLst/>
              <a:gdLst/>
              <a:ahLst/>
              <a:cxnLst/>
              <a:rect l="l" t="t" r="r" b="b"/>
              <a:pathLst>
                <a:path w="970914" h="441960">
                  <a:moveTo>
                    <a:pt x="970661" y="0"/>
                  </a:moveTo>
                  <a:lnTo>
                    <a:pt x="926464" y="0"/>
                  </a:lnTo>
                  <a:lnTo>
                    <a:pt x="891031" y="762"/>
                  </a:lnTo>
                  <a:lnTo>
                    <a:pt x="823213" y="6858"/>
                  </a:lnTo>
                  <a:lnTo>
                    <a:pt x="759205" y="18287"/>
                  </a:lnTo>
                  <a:lnTo>
                    <a:pt x="698753" y="34162"/>
                  </a:lnTo>
                  <a:lnTo>
                    <a:pt x="641476" y="53467"/>
                  </a:lnTo>
                  <a:lnTo>
                    <a:pt x="586993" y="75564"/>
                  </a:lnTo>
                  <a:lnTo>
                    <a:pt x="535051" y="99441"/>
                  </a:lnTo>
                  <a:lnTo>
                    <a:pt x="485266" y="124333"/>
                  </a:lnTo>
                  <a:lnTo>
                    <a:pt x="379094" y="179450"/>
                  </a:lnTo>
                  <a:lnTo>
                    <a:pt x="350519" y="193548"/>
                  </a:lnTo>
                  <a:lnTo>
                    <a:pt x="294258" y="219201"/>
                  </a:lnTo>
                  <a:lnTo>
                    <a:pt x="237743" y="240411"/>
                  </a:lnTo>
                  <a:lnTo>
                    <a:pt x="179958" y="255777"/>
                  </a:lnTo>
                  <a:lnTo>
                    <a:pt x="119633" y="264033"/>
                  </a:lnTo>
                  <a:lnTo>
                    <a:pt x="88264" y="265049"/>
                  </a:lnTo>
                  <a:lnTo>
                    <a:pt x="0" y="265049"/>
                  </a:lnTo>
                  <a:lnTo>
                    <a:pt x="0" y="441833"/>
                  </a:lnTo>
                  <a:lnTo>
                    <a:pt x="88264" y="441833"/>
                  </a:lnTo>
                  <a:lnTo>
                    <a:pt x="121919" y="440944"/>
                  </a:lnTo>
                  <a:lnTo>
                    <a:pt x="186436" y="434086"/>
                  </a:lnTo>
                  <a:lnTo>
                    <a:pt x="247523" y="421386"/>
                  </a:lnTo>
                  <a:lnTo>
                    <a:pt x="305688" y="403860"/>
                  </a:lnTo>
                  <a:lnTo>
                    <a:pt x="361441" y="382650"/>
                  </a:lnTo>
                  <a:lnTo>
                    <a:pt x="415289" y="358521"/>
                  </a:lnTo>
                  <a:lnTo>
                    <a:pt x="467613" y="332613"/>
                  </a:lnTo>
                  <a:lnTo>
                    <a:pt x="573151" y="277749"/>
                  </a:lnTo>
                  <a:lnTo>
                    <a:pt x="600075" y="264287"/>
                  </a:lnTo>
                  <a:lnTo>
                    <a:pt x="654430" y="238760"/>
                  </a:lnTo>
                  <a:lnTo>
                    <a:pt x="710056" y="216408"/>
                  </a:lnTo>
                  <a:lnTo>
                    <a:pt x="767841" y="197993"/>
                  </a:lnTo>
                  <a:lnTo>
                    <a:pt x="828420" y="184785"/>
                  </a:lnTo>
                  <a:lnTo>
                    <a:pt x="892682" y="177673"/>
                  </a:lnTo>
                  <a:lnTo>
                    <a:pt x="926464" y="176784"/>
                  </a:lnTo>
                  <a:lnTo>
                    <a:pt x="970661" y="176784"/>
                  </a:lnTo>
                  <a:lnTo>
                    <a:pt x="970661" y="0"/>
                  </a:lnTo>
                  <a:close/>
                </a:path>
              </a:pathLst>
            </a:custGeom>
            <a:solidFill>
              <a:srgbClr val="67C184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0D56513C-E9AC-FA4E-B68E-122AFE2BC11C}"/>
                </a:ext>
              </a:extLst>
            </p:cNvPr>
            <p:cNvSpPr/>
            <p:nvPr/>
          </p:nvSpPr>
          <p:spPr>
            <a:xfrm>
              <a:off x="2139695" y="3461003"/>
              <a:ext cx="972185" cy="177165"/>
            </a:xfrm>
            <a:custGeom>
              <a:avLst/>
              <a:gdLst/>
              <a:ahLst/>
              <a:cxnLst/>
              <a:rect l="l" t="t" r="r" b="b"/>
              <a:pathLst>
                <a:path w="972185" h="177164">
                  <a:moveTo>
                    <a:pt x="972172" y="0"/>
                  </a:moveTo>
                  <a:lnTo>
                    <a:pt x="0" y="0"/>
                  </a:lnTo>
                  <a:lnTo>
                    <a:pt x="0" y="176657"/>
                  </a:lnTo>
                  <a:lnTo>
                    <a:pt x="972172" y="176657"/>
                  </a:lnTo>
                  <a:lnTo>
                    <a:pt x="972172" y="0"/>
                  </a:lnTo>
                  <a:close/>
                </a:path>
              </a:pathLst>
            </a:custGeom>
            <a:solidFill>
              <a:srgbClr val="00969F"/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FAE32A64-5BE6-B345-8A80-E2F540F1048F}"/>
                </a:ext>
              </a:extLst>
            </p:cNvPr>
            <p:cNvSpPr/>
            <p:nvPr/>
          </p:nvSpPr>
          <p:spPr>
            <a:xfrm>
              <a:off x="2139695" y="3195827"/>
              <a:ext cx="972185" cy="441959"/>
            </a:xfrm>
            <a:custGeom>
              <a:avLst/>
              <a:gdLst/>
              <a:ahLst/>
              <a:cxnLst/>
              <a:rect l="l" t="t" r="r" b="b"/>
              <a:pathLst>
                <a:path w="972185" h="441960">
                  <a:moveTo>
                    <a:pt x="972185" y="0"/>
                  </a:moveTo>
                  <a:lnTo>
                    <a:pt x="927989" y="0"/>
                  </a:lnTo>
                  <a:lnTo>
                    <a:pt x="892429" y="762"/>
                  </a:lnTo>
                  <a:lnTo>
                    <a:pt x="824484" y="6858"/>
                  </a:lnTo>
                  <a:lnTo>
                    <a:pt x="760476" y="18287"/>
                  </a:lnTo>
                  <a:lnTo>
                    <a:pt x="699897" y="34162"/>
                  </a:lnTo>
                  <a:lnTo>
                    <a:pt x="642493" y="53467"/>
                  </a:lnTo>
                  <a:lnTo>
                    <a:pt x="587883" y="75564"/>
                  </a:lnTo>
                  <a:lnTo>
                    <a:pt x="535940" y="99441"/>
                  </a:lnTo>
                  <a:lnTo>
                    <a:pt x="486029" y="124333"/>
                  </a:lnTo>
                  <a:lnTo>
                    <a:pt x="379603" y="179450"/>
                  </a:lnTo>
                  <a:lnTo>
                    <a:pt x="351155" y="193548"/>
                  </a:lnTo>
                  <a:lnTo>
                    <a:pt x="294640" y="219201"/>
                  </a:lnTo>
                  <a:lnTo>
                    <a:pt x="238125" y="240411"/>
                  </a:lnTo>
                  <a:lnTo>
                    <a:pt x="180212" y="255777"/>
                  </a:lnTo>
                  <a:lnTo>
                    <a:pt x="119887" y="264033"/>
                  </a:lnTo>
                  <a:lnTo>
                    <a:pt x="88392" y="265049"/>
                  </a:lnTo>
                  <a:lnTo>
                    <a:pt x="0" y="265049"/>
                  </a:lnTo>
                  <a:lnTo>
                    <a:pt x="0" y="441833"/>
                  </a:lnTo>
                  <a:lnTo>
                    <a:pt x="88392" y="441833"/>
                  </a:lnTo>
                  <a:lnTo>
                    <a:pt x="122174" y="440944"/>
                  </a:lnTo>
                  <a:lnTo>
                    <a:pt x="186690" y="434086"/>
                  </a:lnTo>
                  <a:lnTo>
                    <a:pt x="247904" y="421386"/>
                  </a:lnTo>
                  <a:lnTo>
                    <a:pt x="306197" y="403860"/>
                  </a:lnTo>
                  <a:lnTo>
                    <a:pt x="361950" y="382650"/>
                  </a:lnTo>
                  <a:lnTo>
                    <a:pt x="415925" y="358521"/>
                  </a:lnTo>
                  <a:lnTo>
                    <a:pt x="468376" y="332613"/>
                  </a:lnTo>
                  <a:lnTo>
                    <a:pt x="574040" y="277749"/>
                  </a:lnTo>
                  <a:lnTo>
                    <a:pt x="601091" y="264287"/>
                  </a:lnTo>
                  <a:lnTo>
                    <a:pt x="655574" y="238760"/>
                  </a:lnTo>
                  <a:lnTo>
                    <a:pt x="711200" y="216408"/>
                  </a:lnTo>
                  <a:lnTo>
                    <a:pt x="768985" y="197993"/>
                  </a:lnTo>
                  <a:lnTo>
                    <a:pt x="829691" y="184785"/>
                  </a:lnTo>
                  <a:lnTo>
                    <a:pt x="894080" y="177673"/>
                  </a:lnTo>
                  <a:lnTo>
                    <a:pt x="927989" y="176784"/>
                  </a:lnTo>
                  <a:lnTo>
                    <a:pt x="972185" y="176784"/>
                  </a:lnTo>
                  <a:lnTo>
                    <a:pt x="972185" y="0"/>
                  </a:lnTo>
                  <a:close/>
                </a:path>
              </a:pathLst>
            </a:custGeom>
            <a:solidFill>
              <a:srgbClr val="67C184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B0A4C1B6-6E3C-3440-8DD4-67DD8CC4D854}"/>
                </a:ext>
              </a:extLst>
            </p:cNvPr>
            <p:cNvSpPr/>
            <p:nvPr/>
          </p:nvSpPr>
          <p:spPr>
            <a:xfrm>
              <a:off x="3112007" y="3461003"/>
              <a:ext cx="970915" cy="177165"/>
            </a:xfrm>
            <a:custGeom>
              <a:avLst/>
              <a:gdLst/>
              <a:ahLst/>
              <a:cxnLst/>
              <a:rect l="l" t="t" r="r" b="b"/>
              <a:pathLst>
                <a:path w="970914" h="177164">
                  <a:moveTo>
                    <a:pt x="970635" y="0"/>
                  </a:moveTo>
                  <a:lnTo>
                    <a:pt x="0" y="0"/>
                  </a:lnTo>
                  <a:lnTo>
                    <a:pt x="0" y="176657"/>
                  </a:lnTo>
                  <a:lnTo>
                    <a:pt x="970635" y="176657"/>
                  </a:lnTo>
                  <a:lnTo>
                    <a:pt x="970635" y="0"/>
                  </a:lnTo>
                  <a:close/>
                </a:path>
              </a:pathLst>
            </a:custGeom>
            <a:solidFill>
              <a:srgbClr val="00969F"/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E0A6E8E7-0EAD-064D-8431-60CD19C86A83}"/>
                </a:ext>
              </a:extLst>
            </p:cNvPr>
            <p:cNvSpPr/>
            <p:nvPr/>
          </p:nvSpPr>
          <p:spPr>
            <a:xfrm>
              <a:off x="3112007" y="3195827"/>
              <a:ext cx="970915" cy="441959"/>
            </a:xfrm>
            <a:custGeom>
              <a:avLst/>
              <a:gdLst/>
              <a:ahLst/>
              <a:cxnLst/>
              <a:rect l="l" t="t" r="r" b="b"/>
              <a:pathLst>
                <a:path w="970914" h="441960">
                  <a:moveTo>
                    <a:pt x="44068" y="0"/>
                  </a:moveTo>
                  <a:lnTo>
                    <a:pt x="0" y="0"/>
                  </a:lnTo>
                  <a:lnTo>
                    <a:pt x="0" y="176784"/>
                  </a:lnTo>
                  <a:lnTo>
                    <a:pt x="44068" y="176784"/>
                  </a:lnTo>
                  <a:lnTo>
                    <a:pt x="77978" y="177673"/>
                  </a:lnTo>
                  <a:lnTo>
                    <a:pt x="142240" y="184785"/>
                  </a:lnTo>
                  <a:lnTo>
                    <a:pt x="202819" y="197993"/>
                  </a:lnTo>
                  <a:lnTo>
                    <a:pt x="260604" y="216408"/>
                  </a:lnTo>
                  <a:lnTo>
                    <a:pt x="316103" y="238760"/>
                  </a:lnTo>
                  <a:lnTo>
                    <a:pt x="370586" y="264287"/>
                  </a:lnTo>
                  <a:lnTo>
                    <a:pt x="503046" y="332613"/>
                  </a:lnTo>
                  <a:lnTo>
                    <a:pt x="529082" y="345694"/>
                  </a:lnTo>
                  <a:lnTo>
                    <a:pt x="582041" y="370839"/>
                  </a:lnTo>
                  <a:lnTo>
                    <a:pt x="636778" y="393700"/>
                  </a:lnTo>
                  <a:lnTo>
                    <a:pt x="693674" y="413258"/>
                  </a:lnTo>
                  <a:lnTo>
                    <a:pt x="753237" y="428371"/>
                  </a:lnTo>
                  <a:lnTo>
                    <a:pt x="815975" y="438277"/>
                  </a:lnTo>
                  <a:lnTo>
                    <a:pt x="882395" y="441833"/>
                  </a:lnTo>
                  <a:lnTo>
                    <a:pt x="970661" y="441833"/>
                  </a:lnTo>
                  <a:lnTo>
                    <a:pt x="970661" y="265049"/>
                  </a:lnTo>
                  <a:lnTo>
                    <a:pt x="882395" y="265049"/>
                  </a:lnTo>
                  <a:lnTo>
                    <a:pt x="851027" y="264033"/>
                  </a:lnTo>
                  <a:lnTo>
                    <a:pt x="790702" y="255777"/>
                  </a:lnTo>
                  <a:lnTo>
                    <a:pt x="732917" y="240411"/>
                  </a:lnTo>
                  <a:lnTo>
                    <a:pt x="676402" y="219201"/>
                  </a:lnTo>
                  <a:lnTo>
                    <a:pt x="620141" y="193548"/>
                  </a:lnTo>
                  <a:lnTo>
                    <a:pt x="485394" y="124333"/>
                  </a:lnTo>
                  <a:lnTo>
                    <a:pt x="460756" y="111760"/>
                  </a:lnTo>
                  <a:lnTo>
                    <a:pt x="409829" y="87375"/>
                  </a:lnTo>
                  <a:lnTo>
                    <a:pt x="356743" y="64262"/>
                  </a:lnTo>
                  <a:lnTo>
                    <a:pt x="300863" y="43434"/>
                  </a:lnTo>
                  <a:lnTo>
                    <a:pt x="242062" y="25781"/>
                  </a:lnTo>
                  <a:lnTo>
                    <a:pt x="179831" y="12064"/>
                  </a:lnTo>
                  <a:lnTo>
                    <a:pt x="114046" y="3175"/>
                  </a:lnTo>
                  <a:lnTo>
                    <a:pt x="79629" y="762"/>
                  </a:lnTo>
                  <a:lnTo>
                    <a:pt x="44068" y="0"/>
                  </a:lnTo>
                  <a:close/>
                </a:path>
              </a:pathLst>
            </a:custGeom>
            <a:solidFill>
              <a:srgbClr val="67C184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8791C9A6-C27D-BB49-B87C-27A3E2E4716A}"/>
                </a:ext>
              </a:extLst>
            </p:cNvPr>
            <p:cNvSpPr/>
            <p:nvPr/>
          </p:nvSpPr>
          <p:spPr>
            <a:xfrm>
              <a:off x="1168908" y="3461003"/>
              <a:ext cx="972185" cy="177165"/>
            </a:xfrm>
            <a:custGeom>
              <a:avLst/>
              <a:gdLst/>
              <a:ahLst/>
              <a:cxnLst/>
              <a:rect l="l" t="t" r="r" b="b"/>
              <a:pathLst>
                <a:path w="972185" h="177164">
                  <a:moveTo>
                    <a:pt x="972159" y="0"/>
                  </a:moveTo>
                  <a:lnTo>
                    <a:pt x="0" y="0"/>
                  </a:lnTo>
                  <a:lnTo>
                    <a:pt x="0" y="176657"/>
                  </a:lnTo>
                  <a:lnTo>
                    <a:pt x="972159" y="176657"/>
                  </a:lnTo>
                  <a:lnTo>
                    <a:pt x="972159" y="0"/>
                  </a:lnTo>
                  <a:close/>
                </a:path>
              </a:pathLst>
            </a:custGeom>
            <a:solidFill>
              <a:srgbClr val="00969F"/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DA347C55-262D-5D4B-8B7D-15A365293600}"/>
                </a:ext>
              </a:extLst>
            </p:cNvPr>
            <p:cNvSpPr/>
            <p:nvPr/>
          </p:nvSpPr>
          <p:spPr>
            <a:xfrm>
              <a:off x="1168908" y="3195827"/>
              <a:ext cx="972185" cy="441959"/>
            </a:xfrm>
            <a:custGeom>
              <a:avLst/>
              <a:gdLst/>
              <a:ahLst/>
              <a:cxnLst/>
              <a:rect l="l" t="t" r="r" b="b"/>
              <a:pathLst>
                <a:path w="972185" h="441960">
                  <a:moveTo>
                    <a:pt x="44195" y="0"/>
                  </a:moveTo>
                  <a:lnTo>
                    <a:pt x="0" y="0"/>
                  </a:lnTo>
                  <a:lnTo>
                    <a:pt x="0" y="176784"/>
                  </a:lnTo>
                  <a:lnTo>
                    <a:pt x="44195" y="176784"/>
                  </a:lnTo>
                  <a:lnTo>
                    <a:pt x="78079" y="177673"/>
                  </a:lnTo>
                  <a:lnTo>
                    <a:pt x="142494" y="184785"/>
                  </a:lnTo>
                  <a:lnTo>
                    <a:pt x="203200" y="197993"/>
                  </a:lnTo>
                  <a:lnTo>
                    <a:pt x="260984" y="216408"/>
                  </a:lnTo>
                  <a:lnTo>
                    <a:pt x="316610" y="238760"/>
                  </a:lnTo>
                  <a:lnTo>
                    <a:pt x="371094" y="264287"/>
                  </a:lnTo>
                  <a:lnTo>
                    <a:pt x="503809" y="332613"/>
                  </a:lnTo>
                  <a:lnTo>
                    <a:pt x="529843" y="345694"/>
                  </a:lnTo>
                  <a:lnTo>
                    <a:pt x="583056" y="370839"/>
                  </a:lnTo>
                  <a:lnTo>
                    <a:pt x="637793" y="393700"/>
                  </a:lnTo>
                  <a:lnTo>
                    <a:pt x="694816" y="413258"/>
                  </a:lnTo>
                  <a:lnTo>
                    <a:pt x="754506" y="428371"/>
                  </a:lnTo>
                  <a:lnTo>
                    <a:pt x="817244" y="438277"/>
                  </a:lnTo>
                  <a:lnTo>
                    <a:pt x="883792" y="441833"/>
                  </a:lnTo>
                  <a:lnTo>
                    <a:pt x="972185" y="441833"/>
                  </a:lnTo>
                  <a:lnTo>
                    <a:pt x="972185" y="265049"/>
                  </a:lnTo>
                  <a:lnTo>
                    <a:pt x="883792" y="265049"/>
                  </a:lnTo>
                  <a:lnTo>
                    <a:pt x="852297" y="264033"/>
                  </a:lnTo>
                  <a:lnTo>
                    <a:pt x="791972" y="255777"/>
                  </a:lnTo>
                  <a:lnTo>
                    <a:pt x="734060" y="240411"/>
                  </a:lnTo>
                  <a:lnTo>
                    <a:pt x="677544" y="219201"/>
                  </a:lnTo>
                  <a:lnTo>
                    <a:pt x="621029" y="193548"/>
                  </a:lnTo>
                  <a:lnTo>
                    <a:pt x="486155" y="124333"/>
                  </a:lnTo>
                  <a:lnTo>
                    <a:pt x="461391" y="111760"/>
                  </a:lnTo>
                  <a:lnTo>
                    <a:pt x="410591" y="87375"/>
                  </a:lnTo>
                  <a:lnTo>
                    <a:pt x="357250" y="64262"/>
                  </a:lnTo>
                  <a:lnTo>
                    <a:pt x="301370" y="43434"/>
                  </a:lnTo>
                  <a:lnTo>
                    <a:pt x="242442" y="25781"/>
                  </a:lnTo>
                  <a:lnTo>
                    <a:pt x="180212" y="12064"/>
                  </a:lnTo>
                  <a:lnTo>
                    <a:pt x="114172" y="3175"/>
                  </a:lnTo>
                  <a:lnTo>
                    <a:pt x="79717" y="762"/>
                  </a:lnTo>
                  <a:lnTo>
                    <a:pt x="44195" y="0"/>
                  </a:lnTo>
                  <a:close/>
                </a:path>
              </a:pathLst>
            </a:custGeom>
            <a:solidFill>
              <a:srgbClr val="67C184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657FDEA8-911F-5E46-AF23-26D43C1A5390}"/>
                </a:ext>
              </a:extLst>
            </p:cNvPr>
            <p:cNvSpPr/>
            <p:nvPr/>
          </p:nvSpPr>
          <p:spPr>
            <a:xfrm>
              <a:off x="6024371" y="3461003"/>
              <a:ext cx="972185" cy="177165"/>
            </a:xfrm>
            <a:custGeom>
              <a:avLst/>
              <a:gdLst/>
              <a:ahLst/>
              <a:cxnLst/>
              <a:rect l="l" t="t" r="r" b="b"/>
              <a:pathLst>
                <a:path w="972184" h="177164">
                  <a:moveTo>
                    <a:pt x="972159" y="0"/>
                  </a:moveTo>
                  <a:lnTo>
                    <a:pt x="0" y="0"/>
                  </a:lnTo>
                  <a:lnTo>
                    <a:pt x="0" y="176657"/>
                  </a:lnTo>
                  <a:lnTo>
                    <a:pt x="972159" y="176657"/>
                  </a:lnTo>
                  <a:lnTo>
                    <a:pt x="972159" y="0"/>
                  </a:lnTo>
                  <a:close/>
                </a:path>
              </a:pathLst>
            </a:custGeom>
            <a:solidFill>
              <a:srgbClr val="00969F"/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FEC739E4-5B33-AC4C-B3CD-9567F0C94EDD}"/>
                </a:ext>
              </a:extLst>
            </p:cNvPr>
            <p:cNvSpPr/>
            <p:nvPr/>
          </p:nvSpPr>
          <p:spPr>
            <a:xfrm>
              <a:off x="6024371" y="3195827"/>
              <a:ext cx="972185" cy="441959"/>
            </a:xfrm>
            <a:custGeom>
              <a:avLst/>
              <a:gdLst/>
              <a:ahLst/>
              <a:cxnLst/>
              <a:rect l="l" t="t" r="r" b="b"/>
              <a:pathLst>
                <a:path w="972184" h="441960">
                  <a:moveTo>
                    <a:pt x="972184" y="0"/>
                  </a:moveTo>
                  <a:lnTo>
                    <a:pt x="927988" y="0"/>
                  </a:lnTo>
                  <a:lnTo>
                    <a:pt x="892428" y="762"/>
                  </a:lnTo>
                  <a:lnTo>
                    <a:pt x="824483" y="6858"/>
                  </a:lnTo>
                  <a:lnTo>
                    <a:pt x="760476" y="18287"/>
                  </a:lnTo>
                  <a:lnTo>
                    <a:pt x="699897" y="34162"/>
                  </a:lnTo>
                  <a:lnTo>
                    <a:pt x="642493" y="53467"/>
                  </a:lnTo>
                  <a:lnTo>
                    <a:pt x="587882" y="75564"/>
                  </a:lnTo>
                  <a:lnTo>
                    <a:pt x="535939" y="99441"/>
                  </a:lnTo>
                  <a:lnTo>
                    <a:pt x="486028" y="124333"/>
                  </a:lnTo>
                  <a:lnTo>
                    <a:pt x="379602" y="179450"/>
                  </a:lnTo>
                  <a:lnTo>
                    <a:pt x="351154" y="193548"/>
                  </a:lnTo>
                  <a:lnTo>
                    <a:pt x="294639" y="219201"/>
                  </a:lnTo>
                  <a:lnTo>
                    <a:pt x="238125" y="240411"/>
                  </a:lnTo>
                  <a:lnTo>
                    <a:pt x="180212" y="255777"/>
                  </a:lnTo>
                  <a:lnTo>
                    <a:pt x="119887" y="264033"/>
                  </a:lnTo>
                  <a:lnTo>
                    <a:pt x="88391" y="265049"/>
                  </a:lnTo>
                  <a:lnTo>
                    <a:pt x="0" y="265049"/>
                  </a:lnTo>
                  <a:lnTo>
                    <a:pt x="0" y="441833"/>
                  </a:lnTo>
                  <a:lnTo>
                    <a:pt x="88391" y="441833"/>
                  </a:lnTo>
                  <a:lnTo>
                    <a:pt x="122174" y="440944"/>
                  </a:lnTo>
                  <a:lnTo>
                    <a:pt x="186689" y="434086"/>
                  </a:lnTo>
                  <a:lnTo>
                    <a:pt x="247903" y="421386"/>
                  </a:lnTo>
                  <a:lnTo>
                    <a:pt x="306197" y="403860"/>
                  </a:lnTo>
                  <a:lnTo>
                    <a:pt x="361950" y="382650"/>
                  </a:lnTo>
                  <a:lnTo>
                    <a:pt x="415925" y="358521"/>
                  </a:lnTo>
                  <a:lnTo>
                    <a:pt x="468375" y="332613"/>
                  </a:lnTo>
                  <a:lnTo>
                    <a:pt x="574039" y="277749"/>
                  </a:lnTo>
                  <a:lnTo>
                    <a:pt x="601091" y="264287"/>
                  </a:lnTo>
                  <a:lnTo>
                    <a:pt x="655574" y="238760"/>
                  </a:lnTo>
                  <a:lnTo>
                    <a:pt x="711200" y="216408"/>
                  </a:lnTo>
                  <a:lnTo>
                    <a:pt x="768984" y="197993"/>
                  </a:lnTo>
                  <a:lnTo>
                    <a:pt x="829691" y="184785"/>
                  </a:lnTo>
                  <a:lnTo>
                    <a:pt x="894079" y="177673"/>
                  </a:lnTo>
                  <a:lnTo>
                    <a:pt x="927988" y="176784"/>
                  </a:lnTo>
                  <a:lnTo>
                    <a:pt x="972184" y="176784"/>
                  </a:lnTo>
                  <a:lnTo>
                    <a:pt x="972184" y="0"/>
                  </a:lnTo>
                  <a:close/>
                </a:path>
              </a:pathLst>
            </a:custGeom>
            <a:solidFill>
              <a:srgbClr val="67C184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631595BA-7513-0E44-83DF-755765077B0D}"/>
                </a:ext>
              </a:extLst>
            </p:cNvPr>
            <p:cNvSpPr/>
            <p:nvPr/>
          </p:nvSpPr>
          <p:spPr>
            <a:xfrm>
              <a:off x="5053584" y="3461003"/>
              <a:ext cx="972185" cy="177165"/>
            </a:xfrm>
            <a:custGeom>
              <a:avLst/>
              <a:gdLst/>
              <a:ahLst/>
              <a:cxnLst/>
              <a:rect l="l" t="t" r="r" b="b"/>
              <a:pathLst>
                <a:path w="972185" h="177164">
                  <a:moveTo>
                    <a:pt x="972172" y="0"/>
                  </a:moveTo>
                  <a:lnTo>
                    <a:pt x="0" y="0"/>
                  </a:lnTo>
                  <a:lnTo>
                    <a:pt x="0" y="176657"/>
                  </a:lnTo>
                  <a:lnTo>
                    <a:pt x="972172" y="176657"/>
                  </a:lnTo>
                  <a:lnTo>
                    <a:pt x="972172" y="0"/>
                  </a:lnTo>
                  <a:close/>
                </a:path>
              </a:pathLst>
            </a:custGeom>
            <a:solidFill>
              <a:srgbClr val="00969F"/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DC7D8C0E-F702-8F42-9EDF-230605FBF7BB}"/>
                </a:ext>
              </a:extLst>
            </p:cNvPr>
            <p:cNvSpPr/>
            <p:nvPr/>
          </p:nvSpPr>
          <p:spPr>
            <a:xfrm>
              <a:off x="5053584" y="3195827"/>
              <a:ext cx="972185" cy="441959"/>
            </a:xfrm>
            <a:custGeom>
              <a:avLst/>
              <a:gdLst/>
              <a:ahLst/>
              <a:cxnLst/>
              <a:rect l="l" t="t" r="r" b="b"/>
              <a:pathLst>
                <a:path w="972185" h="441960">
                  <a:moveTo>
                    <a:pt x="44195" y="0"/>
                  </a:moveTo>
                  <a:lnTo>
                    <a:pt x="0" y="0"/>
                  </a:lnTo>
                  <a:lnTo>
                    <a:pt x="0" y="176784"/>
                  </a:lnTo>
                  <a:lnTo>
                    <a:pt x="44195" y="176784"/>
                  </a:lnTo>
                  <a:lnTo>
                    <a:pt x="78104" y="177673"/>
                  </a:lnTo>
                  <a:lnTo>
                    <a:pt x="142493" y="184785"/>
                  </a:lnTo>
                  <a:lnTo>
                    <a:pt x="203200" y="197993"/>
                  </a:lnTo>
                  <a:lnTo>
                    <a:pt x="260985" y="216408"/>
                  </a:lnTo>
                  <a:lnTo>
                    <a:pt x="316611" y="238760"/>
                  </a:lnTo>
                  <a:lnTo>
                    <a:pt x="371093" y="264287"/>
                  </a:lnTo>
                  <a:lnTo>
                    <a:pt x="503808" y="332613"/>
                  </a:lnTo>
                  <a:lnTo>
                    <a:pt x="529843" y="345694"/>
                  </a:lnTo>
                  <a:lnTo>
                    <a:pt x="583056" y="370839"/>
                  </a:lnTo>
                  <a:lnTo>
                    <a:pt x="637793" y="393700"/>
                  </a:lnTo>
                  <a:lnTo>
                    <a:pt x="694816" y="413258"/>
                  </a:lnTo>
                  <a:lnTo>
                    <a:pt x="754506" y="428371"/>
                  </a:lnTo>
                  <a:lnTo>
                    <a:pt x="817244" y="438277"/>
                  </a:lnTo>
                  <a:lnTo>
                    <a:pt x="883792" y="441833"/>
                  </a:lnTo>
                  <a:lnTo>
                    <a:pt x="972185" y="441833"/>
                  </a:lnTo>
                  <a:lnTo>
                    <a:pt x="972185" y="265049"/>
                  </a:lnTo>
                  <a:lnTo>
                    <a:pt x="883792" y="265049"/>
                  </a:lnTo>
                  <a:lnTo>
                    <a:pt x="852296" y="264033"/>
                  </a:lnTo>
                  <a:lnTo>
                    <a:pt x="791971" y="255777"/>
                  </a:lnTo>
                  <a:lnTo>
                    <a:pt x="734060" y="240411"/>
                  </a:lnTo>
                  <a:lnTo>
                    <a:pt x="677544" y="219201"/>
                  </a:lnTo>
                  <a:lnTo>
                    <a:pt x="621029" y="193548"/>
                  </a:lnTo>
                  <a:lnTo>
                    <a:pt x="486155" y="124333"/>
                  </a:lnTo>
                  <a:lnTo>
                    <a:pt x="461390" y="111760"/>
                  </a:lnTo>
                  <a:lnTo>
                    <a:pt x="410590" y="87375"/>
                  </a:lnTo>
                  <a:lnTo>
                    <a:pt x="357250" y="64262"/>
                  </a:lnTo>
                  <a:lnTo>
                    <a:pt x="301370" y="43434"/>
                  </a:lnTo>
                  <a:lnTo>
                    <a:pt x="242442" y="25781"/>
                  </a:lnTo>
                  <a:lnTo>
                    <a:pt x="180212" y="12064"/>
                  </a:lnTo>
                  <a:lnTo>
                    <a:pt x="114173" y="3175"/>
                  </a:lnTo>
                  <a:lnTo>
                    <a:pt x="79755" y="762"/>
                  </a:lnTo>
                  <a:lnTo>
                    <a:pt x="44195" y="0"/>
                  </a:lnTo>
                  <a:close/>
                </a:path>
              </a:pathLst>
            </a:custGeom>
            <a:solidFill>
              <a:srgbClr val="67C184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AE164376-3A4D-A947-BC68-F615CEAD3920}"/>
                </a:ext>
              </a:extLst>
            </p:cNvPr>
            <p:cNvSpPr/>
            <p:nvPr/>
          </p:nvSpPr>
          <p:spPr>
            <a:xfrm>
              <a:off x="7965947" y="3461003"/>
              <a:ext cx="972185" cy="177165"/>
            </a:xfrm>
            <a:custGeom>
              <a:avLst/>
              <a:gdLst/>
              <a:ahLst/>
              <a:cxnLst/>
              <a:rect l="l" t="t" r="r" b="b"/>
              <a:pathLst>
                <a:path w="972184" h="177164">
                  <a:moveTo>
                    <a:pt x="972172" y="0"/>
                  </a:moveTo>
                  <a:lnTo>
                    <a:pt x="0" y="0"/>
                  </a:lnTo>
                  <a:lnTo>
                    <a:pt x="0" y="176657"/>
                  </a:lnTo>
                  <a:lnTo>
                    <a:pt x="972172" y="176657"/>
                  </a:lnTo>
                  <a:lnTo>
                    <a:pt x="972172" y="0"/>
                  </a:lnTo>
                  <a:close/>
                </a:path>
              </a:pathLst>
            </a:custGeom>
            <a:solidFill>
              <a:srgbClr val="00969F"/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1C2DB3D9-DFBC-724A-8BE6-1BA382B47FDE}"/>
                </a:ext>
              </a:extLst>
            </p:cNvPr>
            <p:cNvSpPr/>
            <p:nvPr/>
          </p:nvSpPr>
          <p:spPr>
            <a:xfrm>
              <a:off x="7965947" y="3195827"/>
              <a:ext cx="972185" cy="441959"/>
            </a:xfrm>
            <a:custGeom>
              <a:avLst/>
              <a:gdLst/>
              <a:ahLst/>
              <a:cxnLst/>
              <a:rect l="l" t="t" r="r" b="b"/>
              <a:pathLst>
                <a:path w="972184" h="441960">
                  <a:moveTo>
                    <a:pt x="972184" y="0"/>
                  </a:moveTo>
                  <a:lnTo>
                    <a:pt x="927988" y="0"/>
                  </a:lnTo>
                  <a:lnTo>
                    <a:pt x="892428" y="762"/>
                  </a:lnTo>
                  <a:lnTo>
                    <a:pt x="824483" y="6858"/>
                  </a:lnTo>
                  <a:lnTo>
                    <a:pt x="760476" y="18287"/>
                  </a:lnTo>
                  <a:lnTo>
                    <a:pt x="699897" y="34162"/>
                  </a:lnTo>
                  <a:lnTo>
                    <a:pt x="642493" y="53467"/>
                  </a:lnTo>
                  <a:lnTo>
                    <a:pt x="587882" y="75564"/>
                  </a:lnTo>
                  <a:lnTo>
                    <a:pt x="535940" y="99441"/>
                  </a:lnTo>
                  <a:lnTo>
                    <a:pt x="486028" y="124333"/>
                  </a:lnTo>
                  <a:lnTo>
                    <a:pt x="379602" y="179450"/>
                  </a:lnTo>
                  <a:lnTo>
                    <a:pt x="351154" y="193548"/>
                  </a:lnTo>
                  <a:lnTo>
                    <a:pt x="294640" y="219201"/>
                  </a:lnTo>
                  <a:lnTo>
                    <a:pt x="238125" y="240411"/>
                  </a:lnTo>
                  <a:lnTo>
                    <a:pt x="180212" y="255777"/>
                  </a:lnTo>
                  <a:lnTo>
                    <a:pt x="119887" y="264033"/>
                  </a:lnTo>
                  <a:lnTo>
                    <a:pt x="88392" y="265049"/>
                  </a:lnTo>
                  <a:lnTo>
                    <a:pt x="0" y="265049"/>
                  </a:lnTo>
                  <a:lnTo>
                    <a:pt x="0" y="441833"/>
                  </a:lnTo>
                  <a:lnTo>
                    <a:pt x="88392" y="441833"/>
                  </a:lnTo>
                  <a:lnTo>
                    <a:pt x="122174" y="440944"/>
                  </a:lnTo>
                  <a:lnTo>
                    <a:pt x="186690" y="434086"/>
                  </a:lnTo>
                  <a:lnTo>
                    <a:pt x="247903" y="421386"/>
                  </a:lnTo>
                  <a:lnTo>
                    <a:pt x="306197" y="403860"/>
                  </a:lnTo>
                  <a:lnTo>
                    <a:pt x="361950" y="382650"/>
                  </a:lnTo>
                  <a:lnTo>
                    <a:pt x="415925" y="358521"/>
                  </a:lnTo>
                  <a:lnTo>
                    <a:pt x="468375" y="332613"/>
                  </a:lnTo>
                  <a:lnTo>
                    <a:pt x="574040" y="277749"/>
                  </a:lnTo>
                  <a:lnTo>
                    <a:pt x="601091" y="264287"/>
                  </a:lnTo>
                  <a:lnTo>
                    <a:pt x="655574" y="238760"/>
                  </a:lnTo>
                  <a:lnTo>
                    <a:pt x="711200" y="216408"/>
                  </a:lnTo>
                  <a:lnTo>
                    <a:pt x="768984" y="197993"/>
                  </a:lnTo>
                  <a:lnTo>
                    <a:pt x="829691" y="184785"/>
                  </a:lnTo>
                  <a:lnTo>
                    <a:pt x="894079" y="177673"/>
                  </a:lnTo>
                  <a:lnTo>
                    <a:pt x="927988" y="176784"/>
                  </a:lnTo>
                  <a:lnTo>
                    <a:pt x="972184" y="176784"/>
                  </a:lnTo>
                  <a:lnTo>
                    <a:pt x="972184" y="0"/>
                  </a:lnTo>
                  <a:close/>
                </a:path>
              </a:pathLst>
            </a:custGeom>
            <a:solidFill>
              <a:srgbClr val="67C184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15C5D1AB-63B0-7D4D-9BAA-385163AC1A4D}"/>
                </a:ext>
              </a:extLst>
            </p:cNvPr>
            <p:cNvSpPr/>
            <p:nvPr/>
          </p:nvSpPr>
          <p:spPr>
            <a:xfrm>
              <a:off x="6995159" y="3461003"/>
              <a:ext cx="972185" cy="177165"/>
            </a:xfrm>
            <a:custGeom>
              <a:avLst/>
              <a:gdLst/>
              <a:ahLst/>
              <a:cxnLst/>
              <a:rect l="l" t="t" r="r" b="b"/>
              <a:pathLst>
                <a:path w="972184" h="177164">
                  <a:moveTo>
                    <a:pt x="972172" y="0"/>
                  </a:moveTo>
                  <a:lnTo>
                    <a:pt x="0" y="0"/>
                  </a:lnTo>
                  <a:lnTo>
                    <a:pt x="0" y="176657"/>
                  </a:lnTo>
                  <a:lnTo>
                    <a:pt x="972172" y="176657"/>
                  </a:lnTo>
                  <a:lnTo>
                    <a:pt x="972172" y="0"/>
                  </a:lnTo>
                  <a:close/>
                </a:path>
              </a:pathLst>
            </a:custGeom>
            <a:solidFill>
              <a:srgbClr val="00969F"/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sp>
          <p:nvSpPr>
            <p:cNvPr id="27" name="object 26">
              <a:extLst>
                <a:ext uri="{FF2B5EF4-FFF2-40B4-BE49-F238E27FC236}">
                  <a16:creationId xmlns:a16="http://schemas.microsoft.com/office/drawing/2014/main" id="{BB7A1963-C500-AF4F-A9D5-D6E316736F99}"/>
                </a:ext>
              </a:extLst>
            </p:cNvPr>
            <p:cNvSpPr/>
            <p:nvPr/>
          </p:nvSpPr>
          <p:spPr>
            <a:xfrm>
              <a:off x="6995159" y="3195827"/>
              <a:ext cx="972185" cy="441959"/>
            </a:xfrm>
            <a:custGeom>
              <a:avLst/>
              <a:gdLst/>
              <a:ahLst/>
              <a:cxnLst/>
              <a:rect l="l" t="t" r="r" b="b"/>
              <a:pathLst>
                <a:path w="972184" h="441960">
                  <a:moveTo>
                    <a:pt x="44196" y="0"/>
                  </a:moveTo>
                  <a:lnTo>
                    <a:pt x="0" y="0"/>
                  </a:lnTo>
                  <a:lnTo>
                    <a:pt x="0" y="176784"/>
                  </a:lnTo>
                  <a:lnTo>
                    <a:pt x="44196" y="176784"/>
                  </a:lnTo>
                  <a:lnTo>
                    <a:pt x="78105" y="177673"/>
                  </a:lnTo>
                  <a:lnTo>
                    <a:pt x="142494" y="184785"/>
                  </a:lnTo>
                  <a:lnTo>
                    <a:pt x="203200" y="197993"/>
                  </a:lnTo>
                  <a:lnTo>
                    <a:pt x="260985" y="216408"/>
                  </a:lnTo>
                  <a:lnTo>
                    <a:pt x="316611" y="238760"/>
                  </a:lnTo>
                  <a:lnTo>
                    <a:pt x="371094" y="264287"/>
                  </a:lnTo>
                  <a:lnTo>
                    <a:pt x="503809" y="332613"/>
                  </a:lnTo>
                  <a:lnTo>
                    <a:pt x="529844" y="345694"/>
                  </a:lnTo>
                  <a:lnTo>
                    <a:pt x="583057" y="370839"/>
                  </a:lnTo>
                  <a:lnTo>
                    <a:pt x="637794" y="393700"/>
                  </a:lnTo>
                  <a:lnTo>
                    <a:pt x="694817" y="413258"/>
                  </a:lnTo>
                  <a:lnTo>
                    <a:pt x="754507" y="428371"/>
                  </a:lnTo>
                  <a:lnTo>
                    <a:pt x="817245" y="438277"/>
                  </a:lnTo>
                  <a:lnTo>
                    <a:pt x="883793" y="441833"/>
                  </a:lnTo>
                  <a:lnTo>
                    <a:pt x="972185" y="441833"/>
                  </a:lnTo>
                  <a:lnTo>
                    <a:pt x="972185" y="265049"/>
                  </a:lnTo>
                  <a:lnTo>
                    <a:pt x="883793" y="265049"/>
                  </a:lnTo>
                  <a:lnTo>
                    <a:pt x="852297" y="264033"/>
                  </a:lnTo>
                  <a:lnTo>
                    <a:pt x="791972" y="255777"/>
                  </a:lnTo>
                  <a:lnTo>
                    <a:pt x="734060" y="240411"/>
                  </a:lnTo>
                  <a:lnTo>
                    <a:pt x="677545" y="219201"/>
                  </a:lnTo>
                  <a:lnTo>
                    <a:pt x="621030" y="193548"/>
                  </a:lnTo>
                  <a:lnTo>
                    <a:pt x="486156" y="124333"/>
                  </a:lnTo>
                  <a:lnTo>
                    <a:pt x="461391" y="111760"/>
                  </a:lnTo>
                  <a:lnTo>
                    <a:pt x="410591" y="87375"/>
                  </a:lnTo>
                  <a:lnTo>
                    <a:pt x="357250" y="64262"/>
                  </a:lnTo>
                  <a:lnTo>
                    <a:pt x="301371" y="43434"/>
                  </a:lnTo>
                  <a:lnTo>
                    <a:pt x="242443" y="25781"/>
                  </a:lnTo>
                  <a:lnTo>
                    <a:pt x="180213" y="12064"/>
                  </a:lnTo>
                  <a:lnTo>
                    <a:pt x="114173" y="3175"/>
                  </a:lnTo>
                  <a:lnTo>
                    <a:pt x="79756" y="762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67C184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sp>
          <p:nvSpPr>
            <p:cNvPr id="28" name="object 27">
              <a:extLst>
                <a:ext uri="{FF2B5EF4-FFF2-40B4-BE49-F238E27FC236}">
                  <a16:creationId xmlns:a16="http://schemas.microsoft.com/office/drawing/2014/main" id="{AF3587CF-F300-AB4A-981B-770D68D9AA24}"/>
                </a:ext>
              </a:extLst>
            </p:cNvPr>
            <p:cNvSpPr/>
            <p:nvPr/>
          </p:nvSpPr>
          <p:spPr>
            <a:xfrm>
              <a:off x="9913619" y="3461003"/>
              <a:ext cx="970915" cy="177165"/>
            </a:xfrm>
            <a:custGeom>
              <a:avLst/>
              <a:gdLst/>
              <a:ahLst/>
              <a:cxnLst/>
              <a:rect l="l" t="t" r="r" b="b"/>
              <a:pathLst>
                <a:path w="970915" h="177164">
                  <a:moveTo>
                    <a:pt x="970635" y="0"/>
                  </a:moveTo>
                  <a:lnTo>
                    <a:pt x="0" y="0"/>
                  </a:lnTo>
                  <a:lnTo>
                    <a:pt x="0" y="176657"/>
                  </a:lnTo>
                  <a:lnTo>
                    <a:pt x="970635" y="176657"/>
                  </a:lnTo>
                  <a:lnTo>
                    <a:pt x="970635" y="0"/>
                  </a:lnTo>
                  <a:close/>
                </a:path>
              </a:pathLst>
            </a:custGeom>
            <a:solidFill>
              <a:srgbClr val="00969F"/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sp>
          <p:nvSpPr>
            <p:cNvPr id="29" name="object 28">
              <a:extLst>
                <a:ext uri="{FF2B5EF4-FFF2-40B4-BE49-F238E27FC236}">
                  <a16:creationId xmlns:a16="http://schemas.microsoft.com/office/drawing/2014/main" id="{610B90CD-1E5A-D84A-8728-D1A8818B5E6A}"/>
                </a:ext>
              </a:extLst>
            </p:cNvPr>
            <p:cNvSpPr/>
            <p:nvPr/>
          </p:nvSpPr>
          <p:spPr>
            <a:xfrm>
              <a:off x="9913619" y="3195827"/>
              <a:ext cx="970915" cy="441959"/>
            </a:xfrm>
            <a:custGeom>
              <a:avLst/>
              <a:gdLst/>
              <a:ahLst/>
              <a:cxnLst/>
              <a:rect l="l" t="t" r="r" b="b"/>
              <a:pathLst>
                <a:path w="970915" h="441960">
                  <a:moveTo>
                    <a:pt x="970660" y="0"/>
                  </a:moveTo>
                  <a:lnTo>
                    <a:pt x="926464" y="0"/>
                  </a:lnTo>
                  <a:lnTo>
                    <a:pt x="891031" y="762"/>
                  </a:lnTo>
                  <a:lnTo>
                    <a:pt x="823213" y="6858"/>
                  </a:lnTo>
                  <a:lnTo>
                    <a:pt x="759205" y="18287"/>
                  </a:lnTo>
                  <a:lnTo>
                    <a:pt x="698753" y="34162"/>
                  </a:lnTo>
                  <a:lnTo>
                    <a:pt x="641476" y="53467"/>
                  </a:lnTo>
                  <a:lnTo>
                    <a:pt x="586994" y="75564"/>
                  </a:lnTo>
                  <a:lnTo>
                    <a:pt x="535051" y="99441"/>
                  </a:lnTo>
                  <a:lnTo>
                    <a:pt x="485266" y="124333"/>
                  </a:lnTo>
                  <a:lnTo>
                    <a:pt x="379095" y="179450"/>
                  </a:lnTo>
                  <a:lnTo>
                    <a:pt x="350520" y="193548"/>
                  </a:lnTo>
                  <a:lnTo>
                    <a:pt x="294258" y="219201"/>
                  </a:lnTo>
                  <a:lnTo>
                    <a:pt x="237744" y="240411"/>
                  </a:lnTo>
                  <a:lnTo>
                    <a:pt x="179958" y="255777"/>
                  </a:lnTo>
                  <a:lnTo>
                    <a:pt x="119633" y="264033"/>
                  </a:lnTo>
                  <a:lnTo>
                    <a:pt x="88264" y="265049"/>
                  </a:lnTo>
                  <a:lnTo>
                    <a:pt x="0" y="265049"/>
                  </a:lnTo>
                  <a:lnTo>
                    <a:pt x="0" y="441833"/>
                  </a:lnTo>
                  <a:lnTo>
                    <a:pt x="88264" y="441833"/>
                  </a:lnTo>
                  <a:lnTo>
                    <a:pt x="121920" y="440944"/>
                  </a:lnTo>
                  <a:lnTo>
                    <a:pt x="186435" y="434086"/>
                  </a:lnTo>
                  <a:lnTo>
                    <a:pt x="247523" y="421386"/>
                  </a:lnTo>
                  <a:lnTo>
                    <a:pt x="305688" y="403860"/>
                  </a:lnTo>
                  <a:lnTo>
                    <a:pt x="361441" y="382650"/>
                  </a:lnTo>
                  <a:lnTo>
                    <a:pt x="415289" y="358521"/>
                  </a:lnTo>
                  <a:lnTo>
                    <a:pt x="467613" y="332613"/>
                  </a:lnTo>
                  <a:lnTo>
                    <a:pt x="573151" y="277749"/>
                  </a:lnTo>
                  <a:lnTo>
                    <a:pt x="600075" y="264287"/>
                  </a:lnTo>
                  <a:lnTo>
                    <a:pt x="654430" y="238760"/>
                  </a:lnTo>
                  <a:lnTo>
                    <a:pt x="710056" y="216408"/>
                  </a:lnTo>
                  <a:lnTo>
                    <a:pt x="767714" y="197993"/>
                  </a:lnTo>
                  <a:lnTo>
                    <a:pt x="828421" y="184785"/>
                  </a:lnTo>
                  <a:lnTo>
                    <a:pt x="892682" y="177673"/>
                  </a:lnTo>
                  <a:lnTo>
                    <a:pt x="926464" y="176784"/>
                  </a:lnTo>
                  <a:lnTo>
                    <a:pt x="970660" y="176784"/>
                  </a:lnTo>
                  <a:lnTo>
                    <a:pt x="970660" y="0"/>
                  </a:lnTo>
                  <a:close/>
                </a:path>
              </a:pathLst>
            </a:custGeom>
            <a:solidFill>
              <a:srgbClr val="67C184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sp>
          <p:nvSpPr>
            <p:cNvPr id="30" name="object 29">
              <a:extLst>
                <a:ext uri="{FF2B5EF4-FFF2-40B4-BE49-F238E27FC236}">
                  <a16:creationId xmlns:a16="http://schemas.microsoft.com/office/drawing/2014/main" id="{808DC185-8455-814E-9762-0E011EB7EE85}"/>
                </a:ext>
              </a:extLst>
            </p:cNvPr>
            <p:cNvSpPr/>
            <p:nvPr/>
          </p:nvSpPr>
          <p:spPr>
            <a:xfrm>
              <a:off x="8938259" y="3461003"/>
              <a:ext cx="970915" cy="177165"/>
            </a:xfrm>
            <a:custGeom>
              <a:avLst/>
              <a:gdLst/>
              <a:ahLst/>
              <a:cxnLst/>
              <a:rect l="l" t="t" r="r" b="b"/>
              <a:pathLst>
                <a:path w="970915" h="177164">
                  <a:moveTo>
                    <a:pt x="970635" y="0"/>
                  </a:moveTo>
                  <a:lnTo>
                    <a:pt x="0" y="0"/>
                  </a:lnTo>
                  <a:lnTo>
                    <a:pt x="0" y="176657"/>
                  </a:lnTo>
                  <a:lnTo>
                    <a:pt x="970635" y="176657"/>
                  </a:lnTo>
                  <a:lnTo>
                    <a:pt x="970635" y="0"/>
                  </a:lnTo>
                  <a:close/>
                </a:path>
              </a:pathLst>
            </a:custGeom>
            <a:solidFill>
              <a:srgbClr val="00969F"/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sp>
          <p:nvSpPr>
            <p:cNvPr id="31" name="object 30">
              <a:extLst>
                <a:ext uri="{FF2B5EF4-FFF2-40B4-BE49-F238E27FC236}">
                  <a16:creationId xmlns:a16="http://schemas.microsoft.com/office/drawing/2014/main" id="{CACF08F3-BD82-DD45-BD02-6C329F4D38C2}"/>
                </a:ext>
              </a:extLst>
            </p:cNvPr>
            <p:cNvSpPr/>
            <p:nvPr/>
          </p:nvSpPr>
          <p:spPr>
            <a:xfrm>
              <a:off x="8938259" y="3195827"/>
              <a:ext cx="975360" cy="441959"/>
            </a:xfrm>
            <a:custGeom>
              <a:avLst/>
              <a:gdLst/>
              <a:ahLst/>
              <a:cxnLst/>
              <a:rect l="l" t="t" r="r" b="b"/>
              <a:pathLst>
                <a:path w="975359" h="441960">
                  <a:moveTo>
                    <a:pt x="44323" y="0"/>
                  </a:moveTo>
                  <a:lnTo>
                    <a:pt x="0" y="0"/>
                  </a:lnTo>
                  <a:lnTo>
                    <a:pt x="0" y="176784"/>
                  </a:lnTo>
                  <a:lnTo>
                    <a:pt x="44323" y="176784"/>
                  </a:lnTo>
                  <a:lnTo>
                    <a:pt x="78359" y="177673"/>
                  </a:lnTo>
                  <a:lnTo>
                    <a:pt x="143001" y="184785"/>
                  </a:lnTo>
                  <a:lnTo>
                    <a:pt x="203835" y="197993"/>
                  </a:lnTo>
                  <a:lnTo>
                    <a:pt x="261747" y="216408"/>
                  </a:lnTo>
                  <a:lnTo>
                    <a:pt x="317626" y="238760"/>
                  </a:lnTo>
                  <a:lnTo>
                    <a:pt x="372237" y="264287"/>
                  </a:lnTo>
                  <a:lnTo>
                    <a:pt x="505460" y="332613"/>
                  </a:lnTo>
                  <a:lnTo>
                    <a:pt x="531622" y="345694"/>
                  </a:lnTo>
                  <a:lnTo>
                    <a:pt x="584835" y="370839"/>
                  </a:lnTo>
                  <a:lnTo>
                    <a:pt x="639826" y="393700"/>
                  </a:lnTo>
                  <a:lnTo>
                    <a:pt x="696976" y="413258"/>
                  </a:lnTo>
                  <a:lnTo>
                    <a:pt x="756793" y="428371"/>
                  </a:lnTo>
                  <a:lnTo>
                    <a:pt x="819912" y="438277"/>
                  </a:lnTo>
                  <a:lnTo>
                    <a:pt x="886587" y="441833"/>
                  </a:lnTo>
                  <a:lnTo>
                    <a:pt x="975233" y="441833"/>
                  </a:lnTo>
                  <a:lnTo>
                    <a:pt x="975233" y="265049"/>
                  </a:lnTo>
                  <a:lnTo>
                    <a:pt x="886587" y="265049"/>
                  </a:lnTo>
                  <a:lnTo>
                    <a:pt x="854964" y="264033"/>
                  </a:lnTo>
                  <a:lnTo>
                    <a:pt x="794512" y="255777"/>
                  </a:lnTo>
                  <a:lnTo>
                    <a:pt x="736346" y="240411"/>
                  </a:lnTo>
                  <a:lnTo>
                    <a:pt x="679576" y="219201"/>
                  </a:lnTo>
                  <a:lnTo>
                    <a:pt x="622935" y="193548"/>
                  </a:lnTo>
                  <a:lnTo>
                    <a:pt x="487680" y="124333"/>
                  </a:lnTo>
                  <a:lnTo>
                    <a:pt x="462915" y="111760"/>
                  </a:lnTo>
                  <a:lnTo>
                    <a:pt x="411861" y="87375"/>
                  </a:lnTo>
                  <a:lnTo>
                    <a:pt x="358394" y="64262"/>
                  </a:lnTo>
                  <a:lnTo>
                    <a:pt x="302260" y="43434"/>
                  </a:lnTo>
                  <a:lnTo>
                    <a:pt x="243205" y="25781"/>
                  </a:lnTo>
                  <a:lnTo>
                    <a:pt x="180721" y="12064"/>
                  </a:lnTo>
                  <a:lnTo>
                    <a:pt x="114554" y="3175"/>
                  </a:lnTo>
                  <a:lnTo>
                    <a:pt x="80010" y="762"/>
                  </a:lnTo>
                  <a:lnTo>
                    <a:pt x="44323" y="0"/>
                  </a:lnTo>
                  <a:close/>
                </a:path>
              </a:pathLst>
            </a:custGeom>
            <a:solidFill>
              <a:srgbClr val="67C184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sp>
          <p:nvSpPr>
            <p:cNvPr id="32" name="object 31">
              <a:extLst>
                <a:ext uri="{FF2B5EF4-FFF2-40B4-BE49-F238E27FC236}">
                  <a16:creationId xmlns:a16="http://schemas.microsoft.com/office/drawing/2014/main" id="{C08D0D33-D3C5-9E40-A446-B1AAAA27CD38}"/>
                </a:ext>
              </a:extLst>
            </p:cNvPr>
            <p:cNvSpPr/>
            <p:nvPr/>
          </p:nvSpPr>
          <p:spPr>
            <a:xfrm>
              <a:off x="11856719" y="3461003"/>
              <a:ext cx="330835" cy="177165"/>
            </a:xfrm>
            <a:custGeom>
              <a:avLst/>
              <a:gdLst/>
              <a:ahLst/>
              <a:cxnLst/>
              <a:rect l="l" t="t" r="r" b="b"/>
              <a:pathLst>
                <a:path w="330834" h="177164">
                  <a:moveTo>
                    <a:pt x="330415" y="0"/>
                  </a:moveTo>
                  <a:lnTo>
                    <a:pt x="0" y="0"/>
                  </a:lnTo>
                  <a:lnTo>
                    <a:pt x="0" y="176657"/>
                  </a:lnTo>
                  <a:lnTo>
                    <a:pt x="330415" y="176657"/>
                  </a:lnTo>
                  <a:lnTo>
                    <a:pt x="330415" y="0"/>
                  </a:lnTo>
                  <a:close/>
                </a:path>
              </a:pathLst>
            </a:custGeom>
            <a:solidFill>
              <a:srgbClr val="00969F"/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sp>
          <p:nvSpPr>
            <p:cNvPr id="33" name="object 32">
              <a:extLst>
                <a:ext uri="{FF2B5EF4-FFF2-40B4-BE49-F238E27FC236}">
                  <a16:creationId xmlns:a16="http://schemas.microsoft.com/office/drawing/2014/main" id="{DD3AF5FF-E7C7-474A-AA8E-BF025E455E78}"/>
                </a:ext>
              </a:extLst>
            </p:cNvPr>
            <p:cNvSpPr/>
            <p:nvPr/>
          </p:nvSpPr>
          <p:spPr>
            <a:xfrm>
              <a:off x="11850623" y="3396995"/>
              <a:ext cx="337185" cy="240665"/>
            </a:xfrm>
            <a:custGeom>
              <a:avLst/>
              <a:gdLst/>
              <a:ahLst/>
              <a:cxnLst/>
              <a:rect l="l" t="t" r="r" b="b"/>
              <a:pathLst>
                <a:path w="337184" h="240664">
                  <a:moveTo>
                    <a:pt x="336676" y="0"/>
                  </a:moveTo>
                  <a:lnTo>
                    <a:pt x="295021" y="18668"/>
                  </a:lnTo>
                  <a:lnTo>
                    <a:pt x="238378" y="39750"/>
                  </a:lnTo>
                  <a:lnTo>
                    <a:pt x="180340" y="54990"/>
                  </a:lnTo>
                  <a:lnTo>
                    <a:pt x="120015" y="63245"/>
                  </a:lnTo>
                  <a:lnTo>
                    <a:pt x="88519" y="64388"/>
                  </a:lnTo>
                  <a:lnTo>
                    <a:pt x="0" y="64388"/>
                  </a:lnTo>
                  <a:lnTo>
                    <a:pt x="0" y="240537"/>
                  </a:lnTo>
                  <a:lnTo>
                    <a:pt x="88519" y="240537"/>
                  </a:lnTo>
                  <a:lnTo>
                    <a:pt x="122300" y="239648"/>
                  </a:lnTo>
                  <a:lnTo>
                    <a:pt x="186944" y="232790"/>
                  </a:lnTo>
                  <a:lnTo>
                    <a:pt x="248157" y="220217"/>
                  </a:lnTo>
                  <a:lnTo>
                    <a:pt x="306450" y="202691"/>
                  </a:lnTo>
                  <a:lnTo>
                    <a:pt x="336676" y="191769"/>
                  </a:lnTo>
                  <a:lnTo>
                    <a:pt x="336676" y="0"/>
                  </a:lnTo>
                  <a:close/>
                </a:path>
              </a:pathLst>
            </a:custGeom>
            <a:solidFill>
              <a:srgbClr val="67C184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sp>
          <p:nvSpPr>
            <p:cNvPr id="34" name="object 33">
              <a:extLst>
                <a:ext uri="{FF2B5EF4-FFF2-40B4-BE49-F238E27FC236}">
                  <a16:creationId xmlns:a16="http://schemas.microsoft.com/office/drawing/2014/main" id="{CFFBC96E-EC9C-9E44-A25E-6F4F00F0EDD5}"/>
                </a:ext>
              </a:extLst>
            </p:cNvPr>
            <p:cNvSpPr/>
            <p:nvPr/>
          </p:nvSpPr>
          <p:spPr>
            <a:xfrm>
              <a:off x="10884407" y="3461003"/>
              <a:ext cx="972185" cy="177165"/>
            </a:xfrm>
            <a:custGeom>
              <a:avLst/>
              <a:gdLst/>
              <a:ahLst/>
              <a:cxnLst/>
              <a:rect l="l" t="t" r="r" b="b"/>
              <a:pathLst>
                <a:path w="972184" h="177164">
                  <a:moveTo>
                    <a:pt x="972159" y="0"/>
                  </a:moveTo>
                  <a:lnTo>
                    <a:pt x="0" y="0"/>
                  </a:lnTo>
                  <a:lnTo>
                    <a:pt x="0" y="176657"/>
                  </a:lnTo>
                  <a:lnTo>
                    <a:pt x="972159" y="176657"/>
                  </a:lnTo>
                  <a:lnTo>
                    <a:pt x="972159" y="0"/>
                  </a:lnTo>
                  <a:close/>
                </a:path>
              </a:pathLst>
            </a:custGeom>
            <a:solidFill>
              <a:srgbClr val="00969F"/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sp>
          <p:nvSpPr>
            <p:cNvPr id="35" name="object 34">
              <a:extLst>
                <a:ext uri="{FF2B5EF4-FFF2-40B4-BE49-F238E27FC236}">
                  <a16:creationId xmlns:a16="http://schemas.microsoft.com/office/drawing/2014/main" id="{0DE2FC3C-5D19-CD4F-BB11-197EF7CF92FF}"/>
                </a:ext>
              </a:extLst>
            </p:cNvPr>
            <p:cNvSpPr/>
            <p:nvPr/>
          </p:nvSpPr>
          <p:spPr>
            <a:xfrm>
              <a:off x="10884407" y="3195827"/>
              <a:ext cx="972185" cy="441959"/>
            </a:xfrm>
            <a:custGeom>
              <a:avLst/>
              <a:gdLst/>
              <a:ahLst/>
              <a:cxnLst/>
              <a:rect l="l" t="t" r="r" b="b"/>
              <a:pathLst>
                <a:path w="972184" h="441960">
                  <a:moveTo>
                    <a:pt x="44196" y="0"/>
                  </a:moveTo>
                  <a:lnTo>
                    <a:pt x="0" y="0"/>
                  </a:lnTo>
                  <a:lnTo>
                    <a:pt x="0" y="176784"/>
                  </a:lnTo>
                  <a:lnTo>
                    <a:pt x="44196" y="176784"/>
                  </a:lnTo>
                  <a:lnTo>
                    <a:pt x="78105" y="177673"/>
                  </a:lnTo>
                  <a:lnTo>
                    <a:pt x="142494" y="184785"/>
                  </a:lnTo>
                  <a:lnTo>
                    <a:pt x="203200" y="197993"/>
                  </a:lnTo>
                  <a:lnTo>
                    <a:pt x="260985" y="216408"/>
                  </a:lnTo>
                  <a:lnTo>
                    <a:pt x="316611" y="238760"/>
                  </a:lnTo>
                  <a:lnTo>
                    <a:pt x="371094" y="264287"/>
                  </a:lnTo>
                  <a:lnTo>
                    <a:pt x="503809" y="332613"/>
                  </a:lnTo>
                  <a:lnTo>
                    <a:pt x="529844" y="345694"/>
                  </a:lnTo>
                  <a:lnTo>
                    <a:pt x="583057" y="370839"/>
                  </a:lnTo>
                  <a:lnTo>
                    <a:pt x="637794" y="393700"/>
                  </a:lnTo>
                  <a:lnTo>
                    <a:pt x="694817" y="413258"/>
                  </a:lnTo>
                  <a:lnTo>
                    <a:pt x="754507" y="428371"/>
                  </a:lnTo>
                  <a:lnTo>
                    <a:pt x="817245" y="438277"/>
                  </a:lnTo>
                  <a:lnTo>
                    <a:pt x="883793" y="441833"/>
                  </a:lnTo>
                  <a:lnTo>
                    <a:pt x="972185" y="441833"/>
                  </a:lnTo>
                  <a:lnTo>
                    <a:pt x="972185" y="265049"/>
                  </a:lnTo>
                  <a:lnTo>
                    <a:pt x="883793" y="265049"/>
                  </a:lnTo>
                  <a:lnTo>
                    <a:pt x="852297" y="264033"/>
                  </a:lnTo>
                  <a:lnTo>
                    <a:pt x="791972" y="255777"/>
                  </a:lnTo>
                  <a:lnTo>
                    <a:pt x="734060" y="240411"/>
                  </a:lnTo>
                  <a:lnTo>
                    <a:pt x="677545" y="219201"/>
                  </a:lnTo>
                  <a:lnTo>
                    <a:pt x="621030" y="193548"/>
                  </a:lnTo>
                  <a:lnTo>
                    <a:pt x="486156" y="124333"/>
                  </a:lnTo>
                  <a:lnTo>
                    <a:pt x="461391" y="111760"/>
                  </a:lnTo>
                  <a:lnTo>
                    <a:pt x="410591" y="87375"/>
                  </a:lnTo>
                  <a:lnTo>
                    <a:pt x="357250" y="64262"/>
                  </a:lnTo>
                  <a:lnTo>
                    <a:pt x="301371" y="43434"/>
                  </a:lnTo>
                  <a:lnTo>
                    <a:pt x="242443" y="25781"/>
                  </a:lnTo>
                  <a:lnTo>
                    <a:pt x="180213" y="12064"/>
                  </a:lnTo>
                  <a:lnTo>
                    <a:pt x="114173" y="3175"/>
                  </a:lnTo>
                  <a:lnTo>
                    <a:pt x="79756" y="762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67C184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 sz="1013"/>
            </a:p>
          </p:txBody>
        </p:sp>
      </p:grpSp>
      <p:sp>
        <p:nvSpPr>
          <p:cNvPr id="36" name="object 35">
            <a:extLst>
              <a:ext uri="{FF2B5EF4-FFF2-40B4-BE49-F238E27FC236}">
                <a16:creationId xmlns:a16="http://schemas.microsoft.com/office/drawing/2014/main" id="{8175A5F6-A214-0745-8334-8C600ECA01E2}"/>
              </a:ext>
            </a:extLst>
          </p:cNvPr>
          <p:cNvSpPr txBox="1"/>
          <p:nvPr/>
        </p:nvSpPr>
        <p:spPr>
          <a:xfrm>
            <a:off x="2982601" y="2906700"/>
            <a:ext cx="281464" cy="16309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</a:pPr>
            <a:r>
              <a:rPr sz="1013" b="1" spc="-113" dirty="0">
                <a:solidFill>
                  <a:srgbClr val="58BC85"/>
                </a:solidFill>
                <a:latin typeface="Arial"/>
                <a:cs typeface="Arial"/>
              </a:rPr>
              <a:t>1</a:t>
            </a:r>
            <a:r>
              <a:rPr sz="1013" b="1" spc="-26" dirty="0">
                <a:solidFill>
                  <a:srgbClr val="58BC85"/>
                </a:solidFill>
                <a:latin typeface="Arial"/>
                <a:cs typeface="Arial"/>
              </a:rPr>
              <a:t>9</a:t>
            </a:r>
            <a:r>
              <a:rPr sz="1013" b="1" spc="-20" dirty="0">
                <a:solidFill>
                  <a:srgbClr val="58BC85"/>
                </a:solidFill>
                <a:latin typeface="Arial"/>
                <a:cs typeface="Arial"/>
              </a:rPr>
              <a:t>2</a:t>
            </a:r>
            <a:r>
              <a:rPr sz="1013" b="1" dirty="0">
                <a:solidFill>
                  <a:srgbClr val="58BC85"/>
                </a:solidFill>
                <a:latin typeface="Arial"/>
                <a:cs typeface="Arial"/>
              </a:rPr>
              <a:t>4</a:t>
            </a:r>
            <a:endParaRPr sz="1013">
              <a:latin typeface="Arial"/>
              <a:cs typeface="Arial"/>
            </a:endParaRPr>
          </a:p>
        </p:txBody>
      </p:sp>
      <p:sp>
        <p:nvSpPr>
          <p:cNvPr id="37" name="object 36">
            <a:extLst>
              <a:ext uri="{FF2B5EF4-FFF2-40B4-BE49-F238E27FC236}">
                <a16:creationId xmlns:a16="http://schemas.microsoft.com/office/drawing/2014/main" id="{761C333C-379F-C242-A850-5481CFD58C97}"/>
              </a:ext>
            </a:extLst>
          </p:cNvPr>
          <p:cNvSpPr txBox="1"/>
          <p:nvPr/>
        </p:nvSpPr>
        <p:spPr>
          <a:xfrm>
            <a:off x="6953598" y="2906700"/>
            <a:ext cx="295751" cy="16309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</a:pPr>
            <a:r>
              <a:rPr sz="1013" b="1" spc="-11" dirty="0">
                <a:solidFill>
                  <a:srgbClr val="58BC85"/>
                </a:solidFill>
                <a:latin typeface="Arial"/>
                <a:cs typeface="Arial"/>
              </a:rPr>
              <a:t>2003</a:t>
            </a:r>
            <a:endParaRPr sz="1013">
              <a:latin typeface="Arial"/>
              <a:cs typeface="Arial"/>
            </a:endParaRPr>
          </a:p>
        </p:txBody>
      </p:sp>
      <p:sp>
        <p:nvSpPr>
          <p:cNvPr id="38" name="object 37">
            <a:extLst>
              <a:ext uri="{FF2B5EF4-FFF2-40B4-BE49-F238E27FC236}">
                <a16:creationId xmlns:a16="http://schemas.microsoft.com/office/drawing/2014/main" id="{397E48F0-2F9C-664A-B7EA-07F7404EFC2F}"/>
              </a:ext>
            </a:extLst>
          </p:cNvPr>
          <p:cNvSpPr txBox="1"/>
          <p:nvPr/>
        </p:nvSpPr>
        <p:spPr>
          <a:xfrm>
            <a:off x="2627557" y="4054586"/>
            <a:ext cx="270391" cy="16309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</a:pPr>
            <a:r>
              <a:rPr sz="1013" b="1" spc="-115" dirty="0">
                <a:solidFill>
                  <a:srgbClr val="58BC85"/>
                </a:solidFill>
                <a:latin typeface="Arial"/>
                <a:cs typeface="Arial"/>
              </a:rPr>
              <a:t>1</a:t>
            </a:r>
            <a:r>
              <a:rPr sz="1013" b="1" spc="-34" dirty="0">
                <a:solidFill>
                  <a:srgbClr val="58BC85"/>
                </a:solidFill>
                <a:latin typeface="Arial"/>
                <a:cs typeface="Arial"/>
              </a:rPr>
              <a:t>9</a:t>
            </a:r>
            <a:r>
              <a:rPr sz="1013" b="1" spc="-101" dirty="0">
                <a:solidFill>
                  <a:srgbClr val="58BC85"/>
                </a:solidFill>
                <a:latin typeface="Arial"/>
                <a:cs typeface="Arial"/>
              </a:rPr>
              <a:t>1</a:t>
            </a:r>
            <a:r>
              <a:rPr sz="1013" b="1" spc="-3" dirty="0">
                <a:solidFill>
                  <a:srgbClr val="58BC85"/>
                </a:solidFill>
                <a:latin typeface="Arial"/>
                <a:cs typeface="Arial"/>
              </a:rPr>
              <a:t>8</a:t>
            </a:r>
            <a:endParaRPr sz="1013">
              <a:latin typeface="Arial"/>
              <a:cs typeface="Arial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5E29B7CF-F30B-DC49-9399-FDEFC131C60B}"/>
              </a:ext>
            </a:extLst>
          </p:cNvPr>
          <p:cNvSpPr txBox="1"/>
          <p:nvPr/>
        </p:nvSpPr>
        <p:spPr>
          <a:xfrm>
            <a:off x="2464823" y="2906700"/>
            <a:ext cx="269677" cy="16309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</a:pPr>
            <a:r>
              <a:rPr sz="1013" b="1" spc="-113" dirty="0">
                <a:solidFill>
                  <a:srgbClr val="58BC85"/>
                </a:solidFill>
                <a:latin typeface="Arial"/>
                <a:cs typeface="Arial"/>
              </a:rPr>
              <a:t>1</a:t>
            </a:r>
            <a:r>
              <a:rPr sz="1013" b="1" spc="-31" dirty="0">
                <a:solidFill>
                  <a:srgbClr val="58BC85"/>
                </a:solidFill>
                <a:latin typeface="Arial"/>
                <a:cs typeface="Arial"/>
              </a:rPr>
              <a:t>9</a:t>
            </a:r>
            <a:r>
              <a:rPr sz="1013" b="1" spc="-107" dirty="0">
                <a:solidFill>
                  <a:srgbClr val="58BC85"/>
                </a:solidFill>
                <a:latin typeface="Arial"/>
                <a:cs typeface="Arial"/>
              </a:rPr>
              <a:t>1</a:t>
            </a:r>
            <a:r>
              <a:rPr sz="1013" b="1" dirty="0">
                <a:solidFill>
                  <a:srgbClr val="58BC85"/>
                </a:solidFill>
                <a:latin typeface="Arial"/>
                <a:cs typeface="Arial"/>
              </a:rPr>
              <a:t>6</a:t>
            </a:r>
            <a:endParaRPr sz="1013">
              <a:latin typeface="Arial"/>
              <a:cs typeface="Arial"/>
            </a:endParaRPr>
          </a:p>
        </p:txBody>
      </p:sp>
      <p:sp>
        <p:nvSpPr>
          <p:cNvPr id="40" name="object 39">
            <a:extLst>
              <a:ext uri="{FF2B5EF4-FFF2-40B4-BE49-F238E27FC236}">
                <a16:creationId xmlns:a16="http://schemas.microsoft.com/office/drawing/2014/main" id="{C7A108DE-0BC2-F14A-89C3-22FAB91F490B}"/>
              </a:ext>
            </a:extLst>
          </p:cNvPr>
          <p:cNvSpPr txBox="1"/>
          <p:nvPr/>
        </p:nvSpPr>
        <p:spPr>
          <a:xfrm>
            <a:off x="5963617" y="2906700"/>
            <a:ext cx="280749" cy="16309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</a:pPr>
            <a:r>
              <a:rPr sz="1013" b="1" spc="-113" dirty="0">
                <a:solidFill>
                  <a:srgbClr val="58BC85"/>
                </a:solidFill>
                <a:latin typeface="Arial"/>
                <a:cs typeface="Arial"/>
              </a:rPr>
              <a:t>1</a:t>
            </a:r>
            <a:r>
              <a:rPr sz="1013" b="1" spc="-40" dirty="0">
                <a:solidFill>
                  <a:srgbClr val="58BC85"/>
                </a:solidFill>
                <a:latin typeface="Arial"/>
                <a:cs typeface="Arial"/>
              </a:rPr>
              <a:t>9</a:t>
            </a:r>
            <a:r>
              <a:rPr sz="1013" b="1" spc="-11" dirty="0">
                <a:solidFill>
                  <a:srgbClr val="58BC85"/>
                </a:solidFill>
                <a:latin typeface="Arial"/>
                <a:cs typeface="Arial"/>
              </a:rPr>
              <a:t>8</a:t>
            </a:r>
            <a:r>
              <a:rPr sz="1013" b="1" dirty="0">
                <a:solidFill>
                  <a:srgbClr val="58BC85"/>
                </a:solidFill>
                <a:latin typeface="Arial"/>
                <a:cs typeface="Arial"/>
              </a:rPr>
              <a:t>4</a:t>
            </a:r>
            <a:endParaRPr sz="1013">
              <a:latin typeface="Arial"/>
              <a:cs typeface="Arial"/>
            </a:endParaRPr>
          </a:p>
        </p:txBody>
      </p:sp>
      <p:sp>
        <p:nvSpPr>
          <p:cNvPr id="41" name="object 40">
            <a:extLst>
              <a:ext uri="{FF2B5EF4-FFF2-40B4-BE49-F238E27FC236}">
                <a16:creationId xmlns:a16="http://schemas.microsoft.com/office/drawing/2014/main" id="{7891E449-8254-AC47-AA15-44FC608601E7}"/>
              </a:ext>
            </a:extLst>
          </p:cNvPr>
          <p:cNvSpPr txBox="1"/>
          <p:nvPr/>
        </p:nvSpPr>
        <p:spPr>
          <a:xfrm>
            <a:off x="1660236" y="4054586"/>
            <a:ext cx="278963" cy="16309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</a:pPr>
            <a:r>
              <a:rPr sz="1013" b="1" spc="-115" dirty="0">
                <a:solidFill>
                  <a:srgbClr val="58BC85"/>
                </a:solidFill>
                <a:latin typeface="Arial"/>
                <a:cs typeface="Arial"/>
              </a:rPr>
              <a:t>1</a:t>
            </a:r>
            <a:r>
              <a:rPr sz="1013" b="1" spc="-20" dirty="0">
                <a:solidFill>
                  <a:srgbClr val="58BC85"/>
                </a:solidFill>
                <a:latin typeface="Arial"/>
                <a:cs typeface="Arial"/>
              </a:rPr>
              <a:t>9</a:t>
            </a:r>
            <a:r>
              <a:rPr sz="1013" b="1" spc="-48" dirty="0">
                <a:solidFill>
                  <a:srgbClr val="58BC85"/>
                </a:solidFill>
                <a:latin typeface="Arial"/>
                <a:cs typeface="Arial"/>
              </a:rPr>
              <a:t>0</a:t>
            </a:r>
            <a:r>
              <a:rPr sz="1013" b="1" spc="-3" dirty="0">
                <a:solidFill>
                  <a:srgbClr val="58BC85"/>
                </a:solidFill>
                <a:latin typeface="Arial"/>
                <a:cs typeface="Arial"/>
              </a:rPr>
              <a:t>1</a:t>
            </a:r>
            <a:endParaRPr sz="1013">
              <a:latin typeface="Arial"/>
              <a:cs typeface="Arial"/>
            </a:endParaRPr>
          </a:p>
        </p:txBody>
      </p:sp>
      <p:sp>
        <p:nvSpPr>
          <p:cNvPr id="42" name="object 41">
            <a:extLst>
              <a:ext uri="{FF2B5EF4-FFF2-40B4-BE49-F238E27FC236}">
                <a16:creationId xmlns:a16="http://schemas.microsoft.com/office/drawing/2014/main" id="{E3FA45BE-2A51-E046-8FF1-883BCA8C2082}"/>
              </a:ext>
            </a:extLst>
          </p:cNvPr>
          <p:cNvSpPr txBox="1"/>
          <p:nvPr/>
        </p:nvSpPr>
        <p:spPr>
          <a:xfrm>
            <a:off x="4033089" y="2906700"/>
            <a:ext cx="279678" cy="16309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</a:pPr>
            <a:r>
              <a:rPr sz="1013" b="1" spc="-113" dirty="0">
                <a:solidFill>
                  <a:srgbClr val="58BC85"/>
                </a:solidFill>
                <a:latin typeface="Arial"/>
                <a:cs typeface="Arial"/>
              </a:rPr>
              <a:t>1</a:t>
            </a:r>
            <a:r>
              <a:rPr sz="1013" b="1" spc="-40" dirty="0">
                <a:solidFill>
                  <a:srgbClr val="58BC85"/>
                </a:solidFill>
                <a:latin typeface="Arial"/>
                <a:cs typeface="Arial"/>
              </a:rPr>
              <a:t>9</a:t>
            </a:r>
            <a:r>
              <a:rPr sz="1013" b="1" spc="-20" dirty="0">
                <a:solidFill>
                  <a:srgbClr val="58BC85"/>
                </a:solidFill>
                <a:latin typeface="Arial"/>
                <a:cs typeface="Arial"/>
              </a:rPr>
              <a:t>4</a:t>
            </a:r>
            <a:r>
              <a:rPr sz="1013" b="1" dirty="0">
                <a:solidFill>
                  <a:srgbClr val="58BC85"/>
                </a:solidFill>
                <a:latin typeface="Arial"/>
                <a:cs typeface="Arial"/>
              </a:rPr>
              <a:t>8</a:t>
            </a:r>
            <a:endParaRPr sz="1013">
              <a:latin typeface="Arial"/>
              <a:cs typeface="Arial"/>
            </a:endParaRPr>
          </a:p>
        </p:txBody>
      </p:sp>
      <p:sp>
        <p:nvSpPr>
          <p:cNvPr id="43" name="object 42">
            <a:extLst>
              <a:ext uri="{FF2B5EF4-FFF2-40B4-BE49-F238E27FC236}">
                <a16:creationId xmlns:a16="http://schemas.microsoft.com/office/drawing/2014/main" id="{BF3338A6-2E94-5847-8091-4D01E27D87A2}"/>
              </a:ext>
            </a:extLst>
          </p:cNvPr>
          <p:cNvSpPr txBox="1"/>
          <p:nvPr/>
        </p:nvSpPr>
        <p:spPr>
          <a:xfrm>
            <a:off x="6367024" y="4054586"/>
            <a:ext cx="282179" cy="16309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</a:pPr>
            <a:r>
              <a:rPr sz="1013" b="1" spc="-115" dirty="0">
                <a:solidFill>
                  <a:srgbClr val="58BC85"/>
                </a:solidFill>
                <a:latin typeface="Arial"/>
                <a:cs typeface="Arial"/>
              </a:rPr>
              <a:t>1</a:t>
            </a:r>
            <a:r>
              <a:rPr sz="1013" b="1" spc="-14" dirty="0">
                <a:solidFill>
                  <a:srgbClr val="58BC85"/>
                </a:solidFill>
                <a:latin typeface="Arial"/>
                <a:cs typeface="Arial"/>
              </a:rPr>
              <a:t>9</a:t>
            </a:r>
            <a:r>
              <a:rPr sz="1013" b="1" spc="-28" dirty="0">
                <a:solidFill>
                  <a:srgbClr val="58BC85"/>
                </a:solidFill>
                <a:latin typeface="Arial"/>
                <a:cs typeface="Arial"/>
              </a:rPr>
              <a:t>9</a:t>
            </a:r>
            <a:r>
              <a:rPr sz="1013" b="1" spc="-3" dirty="0">
                <a:solidFill>
                  <a:srgbClr val="58BC85"/>
                </a:solidFill>
                <a:latin typeface="Arial"/>
                <a:cs typeface="Arial"/>
              </a:rPr>
              <a:t>3</a:t>
            </a:r>
            <a:endParaRPr sz="1013">
              <a:latin typeface="Arial"/>
              <a:cs typeface="Arial"/>
            </a:endParaRPr>
          </a:p>
        </p:txBody>
      </p:sp>
      <p:sp>
        <p:nvSpPr>
          <p:cNvPr id="44" name="object 43">
            <a:extLst>
              <a:ext uri="{FF2B5EF4-FFF2-40B4-BE49-F238E27FC236}">
                <a16:creationId xmlns:a16="http://schemas.microsoft.com/office/drawing/2014/main" id="{AFDB135E-6170-4C4D-8471-5473EB8D776D}"/>
              </a:ext>
            </a:extLst>
          </p:cNvPr>
          <p:cNvSpPr txBox="1"/>
          <p:nvPr/>
        </p:nvSpPr>
        <p:spPr>
          <a:xfrm>
            <a:off x="5115655" y="2906700"/>
            <a:ext cx="278249" cy="16309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</a:pPr>
            <a:r>
              <a:rPr sz="1013" b="1" spc="-113" dirty="0">
                <a:solidFill>
                  <a:srgbClr val="58BC85"/>
                </a:solidFill>
                <a:latin typeface="Arial"/>
                <a:cs typeface="Arial"/>
              </a:rPr>
              <a:t>1</a:t>
            </a:r>
            <a:r>
              <a:rPr sz="1013" b="1" spc="-45" dirty="0">
                <a:solidFill>
                  <a:srgbClr val="58BC85"/>
                </a:solidFill>
                <a:latin typeface="Arial"/>
                <a:cs typeface="Arial"/>
              </a:rPr>
              <a:t>9</a:t>
            </a:r>
            <a:r>
              <a:rPr sz="1013" b="1" spc="-26" dirty="0">
                <a:solidFill>
                  <a:srgbClr val="58BC85"/>
                </a:solidFill>
                <a:latin typeface="Arial"/>
                <a:cs typeface="Arial"/>
              </a:rPr>
              <a:t>6</a:t>
            </a:r>
            <a:r>
              <a:rPr sz="1013" b="1" dirty="0">
                <a:solidFill>
                  <a:srgbClr val="58BC85"/>
                </a:solidFill>
                <a:latin typeface="Arial"/>
                <a:cs typeface="Arial"/>
              </a:rPr>
              <a:t>8</a:t>
            </a:r>
            <a:endParaRPr sz="1013">
              <a:latin typeface="Arial"/>
              <a:cs typeface="Arial"/>
            </a:endParaRPr>
          </a:p>
        </p:txBody>
      </p:sp>
      <p:sp>
        <p:nvSpPr>
          <p:cNvPr id="45" name="object 44">
            <a:extLst>
              <a:ext uri="{FF2B5EF4-FFF2-40B4-BE49-F238E27FC236}">
                <a16:creationId xmlns:a16="http://schemas.microsoft.com/office/drawing/2014/main" id="{C0470788-7452-B44A-AFE8-EE5142B7CB7F}"/>
              </a:ext>
            </a:extLst>
          </p:cNvPr>
          <p:cNvSpPr/>
          <p:nvPr/>
        </p:nvSpPr>
        <p:spPr>
          <a:xfrm>
            <a:off x="1638148" y="2676485"/>
            <a:ext cx="5890379" cy="1813084"/>
          </a:xfrm>
          <a:custGeom>
            <a:avLst/>
            <a:gdLst/>
            <a:ahLst/>
            <a:cxnLst/>
            <a:rect l="l" t="t" r="r" b="b"/>
            <a:pathLst>
              <a:path w="10471785" h="3223260">
                <a:moveTo>
                  <a:pt x="1420368" y="0"/>
                </a:moveTo>
                <a:lnTo>
                  <a:pt x="1420368" y="1642364"/>
                </a:lnTo>
              </a:path>
              <a:path w="10471785" h="3223260">
                <a:moveTo>
                  <a:pt x="7648956" y="452627"/>
                </a:moveTo>
                <a:lnTo>
                  <a:pt x="7648956" y="1645793"/>
                </a:lnTo>
              </a:path>
              <a:path w="10471785" h="3223260">
                <a:moveTo>
                  <a:pt x="0" y="1812036"/>
                </a:moveTo>
                <a:lnTo>
                  <a:pt x="0" y="2706243"/>
                </a:lnTo>
              </a:path>
              <a:path w="10471785" h="3223260">
                <a:moveTo>
                  <a:pt x="2337816" y="452627"/>
                </a:moveTo>
                <a:lnTo>
                  <a:pt x="2337816" y="1634871"/>
                </a:lnTo>
              </a:path>
              <a:path w="10471785" h="3223260">
                <a:moveTo>
                  <a:pt x="9366504" y="452627"/>
                </a:moveTo>
                <a:lnTo>
                  <a:pt x="9366504" y="1634871"/>
                </a:lnTo>
              </a:path>
              <a:path w="10471785" h="3223260">
                <a:moveTo>
                  <a:pt x="1716024" y="1812036"/>
                </a:moveTo>
                <a:lnTo>
                  <a:pt x="1716024" y="2706243"/>
                </a:lnTo>
              </a:path>
              <a:path w="10471785" h="3223260">
                <a:moveTo>
                  <a:pt x="6822948" y="1812036"/>
                </a:moveTo>
                <a:lnTo>
                  <a:pt x="6822948" y="2706243"/>
                </a:lnTo>
              </a:path>
              <a:path w="10471785" h="3223260">
                <a:moveTo>
                  <a:pt x="4197096" y="452627"/>
                </a:moveTo>
                <a:lnTo>
                  <a:pt x="4197096" y="1635252"/>
                </a:lnTo>
              </a:path>
              <a:path w="10471785" h="3223260">
                <a:moveTo>
                  <a:pt x="3884676" y="1812036"/>
                </a:moveTo>
                <a:lnTo>
                  <a:pt x="3884676" y="2706243"/>
                </a:lnTo>
              </a:path>
              <a:path w="10471785" h="3223260">
                <a:moveTo>
                  <a:pt x="8374380" y="1812036"/>
                </a:moveTo>
                <a:lnTo>
                  <a:pt x="8374380" y="2706243"/>
                </a:lnTo>
              </a:path>
              <a:path w="10471785" h="3223260">
                <a:moveTo>
                  <a:pt x="6134100" y="452627"/>
                </a:moveTo>
                <a:lnTo>
                  <a:pt x="6135370" y="1645920"/>
                </a:lnTo>
              </a:path>
              <a:path w="10471785" h="3223260">
                <a:moveTo>
                  <a:pt x="9668256" y="1812036"/>
                </a:moveTo>
                <a:lnTo>
                  <a:pt x="9668256" y="3222752"/>
                </a:lnTo>
              </a:path>
              <a:path w="10471785" h="3223260">
                <a:moveTo>
                  <a:pt x="10471404" y="1812036"/>
                </a:moveTo>
                <a:lnTo>
                  <a:pt x="10471404" y="2706243"/>
                </a:lnTo>
              </a:path>
            </a:pathLst>
          </a:custGeom>
          <a:ln w="4572">
            <a:solidFill>
              <a:srgbClr val="52545A"/>
            </a:solidFill>
          </a:ln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46" name="object 45">
            <a:extLst>
              <a:ext uri="{FF2B5EF4-FFF2-40B4-BE49-F238E27FC236}">
                <a16:creationId xmlns:a16="http://schemas.microsoft.com/office/drawing/2014/main" id="{031F2B25-D0D7-6043-84CD-DDABEDA31ED7}"/>
              </a:ext>
            </a:extLst>
          </p:cNvPr>
          <p:cNvSpPr txBox="1"/>
          <p:nvPr/>
        </p:nvSpPr>
        <p:spPr>
          <a:xfrm>
            <a:off x="1571768" y="2906700"/>
            <a:ext cx="251103" cy="16309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</a:pPr>
            <a:r>
              <a:rPr sz="1013" b="1" spc="-113" dirty="0">
                <a:solidFill>
                  <a:srgbClr val="58BC85"/>
                </a:solidFill>
                <a:latin typeface="Arial"/>
                <a:cs typeface="Arial"/>
              </a:rPr>
              <a:t>1848</a:t>
            </a:r>
            <a:endParaRPr sz="1013">
              <a:latin typeface="Arial"/>
              <a:cs typeface="Arial"/>
            </a:endParaRPr>
          </a:p>
        </p:txBody>
      </p:sp>
      <p:sp>
        <p:nvSpPr>
          <p:cNvPr id="47" name="object 46">
            <a:extLst>
              <a:ext uri="{FF2B5EF4-FFF2-40B4-BE49-F238E27FC236}">
                <a16:creationId xmlns:a16="http://schemas.microsoft.com/office/drawing/2014/main" id="{CAF7F72B-19B7-A649-8F3E-94F0376D1095}"/>
              </a:ext>
            </a:extLst>
          </p:cNvPr>
          <p:cNvSpPr/>
          <p:nvPr/>
        </p:nvSpPr>
        <p:spPr>
          <a:xfrm>
            <a:off x="1540421" y="2945662"/>
            <a:ext cx="0" cy="654725"/>
          </a:xfrm>
          <a:custGeom>
            <a:avLst/>
            <a:gdLst/>
            <a:ahLst/>
            <a:cxnLst/>
            <a:rect l="l" t="t" r="r" b="b"/>
            <a:pathLst>
              <a:path h="1163954">
                <a:moveTo>
                  <a:pt x="0" y="0"/>
                </a:moveTo>
                <a:lnTo>
                  <a:pt x="0" y="1163954"/>
                </a:lnTo>
              </a:path>
            </a:pathLst>
          </a:custGeom>
          <a:ln w="4572">
            <a:solidFill>
              <a:srgbClr val="52545A"/>
            </a:solidFill>
          </a:ln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48" name="object 47">
            <a:extLst>
              <a:ext uri="{FF2B5EF4-FFF2-40B4-BE49-F238E27FC236}">
                <a16:creationId xmlns:a16="http://schemas.microsoft.com/office/drawing/2014/main" id="{7062F7DC-6420-6D41-BADE-60FDB2B8B01B}"/>
              </a:ext>
            </a:extLst>
          </p:cNvPr>
          <p:cNvSpPr txBox="1"/>
          <p:nvPr/>
        </p:nvSpPr>
        <p:spPr>
          <a:xfrm>
            <a:off x="7117690" y="4054586"/>
            <a:ext cx="752237" cy="16309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  <a:tabLst>
                <a:tab pos="466487" algn="l"/>
              </a:tabLst>
            </a:pPr>
            <a:r>
              <a:rPr sz="1013" b="1" spc="-6" dirty="0">
                <a:solidFill>
                  <a:srgbClr val="58BC85"/>
                </a:solidFill>
                <a:latin typeface="Arial"/>
                <a:cs typeface="Arial"/>
              </a:rPr>
              <a:t>200</a:t>
            </a:r>
            <a:r>
              <a:rPr sz="1013" b="1" spc="-3" dirty="0">
                <a:solidFill>
                  <a:srgbClr val="58BC85"/>
                </a:solidFill>
                <a:latin typeface="Arial"/>
                <a:cs typeface="Arial"/>
              </a:rPr>
              <a:t>4</a:t>
            </a:r>
            <a:r>
              <a:rPr sz="1013" b="1" dirty="0">
                <a:solidFill>
                  <a:srgbClr val="58BC85"/>
                </a:solidFill>
                <a:latin typeface="Arial"/>
                <a:cs typeface="Arial"/>
              </a:rPr>
              <a:t>	</a:t>
            </a:r>
            <a:r>
              <a:rPr sz="1013" b="1" spc="-3" dirty="0">
                <a:solidFill>
                  <a:srgbClr val="58BC85"/>
                </a:solidFill>
                <a:latin typeface="Arial"/>
                <a:cs typeface="Arial"/>
              </a:rPr>
              <a:t>2</a:t>
            </a:r>
            <a:r>
              <a:rPr sz="1013" b="1" spc="-8" dirty="0">
                <a:solidFill>
                  <a:srgbClr val="58BC85"/>
                </a:solidFill>
                <a:latin typeface="Arial"/>
                <a:cs typeface="Arial"/>
              </a:rPr>
              <a:t>0</a:t>
            </a:r>
            <a:r>
              <a:rPr sz="1013" b="1" spc="-62" dirty="0">
                <a:solidFill>
                  <a:srgbClr val="58BC85"/>
                </a:solidFill>
                <a:latin typeface="Arial"/>
                <a:cs typeface="Arial"/>
              </a:rPr>
              <a:t>1</a:t>
            </a:r>
            <a:r>
              <a:rPr sz="1013" b="1" spc="-3" dirty="0">
                <a:solidFill>
                  <a:srgbClr val="58BC85"/>
                </a:solidFill>
                <a:latin typeface="Arial"/>
                <a:cs typeface="Arial"/>
              </a:rPr>
              <a:t>1</a:t>
            </a:r>
            <a:endParaRPr sz="1013">
              <a:latin typeface="Arial"/>
              <a:cs typeface="Arial"/>
            </a:endParaRPr>
          </a:p>
        </p:txBody>
      </p:sp>
      <p:sp>
        <p:nvSpPr>
          <p:cNvPr id="49" name="object 48">
            <a:extLst>
              <a:ext uri="{FF2B5EF4-FFF2-40B4-BE49-F238E27FC236}">
                <a16:creationId xmlns:a16="http://schemas.microsoft.com/office/drawing/2014/main" id="{18D46713-91A4-E34D-B4B9-F053F3D909ED}"/>
              </a:ext>
            </a:extLst>
          </p:cNvPr>
          <p:cNvSpPr txBox="1"/>
          <p:nvPr/>
        </p:nvSpPr>
        <p:spPr>
          <a:xfrm>
            <a:off x="5001996" y="4054586"/>
            <a:ext cx="763310" cy="16309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  <a:tabLst>
                <a:tab pos="519351" algn="l"/>
              </a:tabLst>
            </a:pPr>
            <a:r>
              <a:rPr sz="1013" b="1" spc="-65" dirty="0">
                <a:solidFill>
                  <a:srgbClr val="58BC85"/>
                </a:solidFill>
                <a:latin typeface="Arial"/>
                <a:cs typeface="Arial"/>
              </a:rPr>
              <a:t>1967	</a:t>
            </a:r>
            <a:r>
              <a:rPr sz="1013" b="1" spc="-115" dirty="0">
                <a:solidFill>
                  <a:srgbClr val="58BC85"/>
                </a:solidFill>
                <a:latin typeface="Arial"/>
                <a:cs typeface="Arial"/>
              </a:rPr>
              <a:t>1976</a:t>
            </a:r>
            <a:endParaRPr sz="1013">
              <a:latin typeface="Arial"/>
              <a:cs typeface="Arial"/>
            </a:endParaRPr>
          </a:p>
        </p:txBody>
      </p:sp>
      <p:grpSp>
        <p:nvGrpSpPr>
          <p:cNvPr id="50" name="object 49">
            <a:extLst>
              <a:ext uri="{FF2B5EF4-FFF2-40B4-BE49-F238E27FC236}">
                <a16:creationId xmlns:a16="http://schemas.microsoft.com/office/drawing/2014/main" id="{99E04F8F-11EE-B943-B30D-2094EC9D3195}"/>
              </a:ext>
            </a:extLst>
          </p:cNvPr>
          <p:cNvGrpSpPr/>
          <p:nvPr/>
        </p:nvGrpSpPr>
        <p:grpSpPr>
          <a:xfrm>
            <a:off x="2583266" y="2609191"/>
            <a:ext cx="5492472" cy="2038826"/>
            <a:chOff x="2223516" y="1705355"/>
            <a:chExt cx="9764395" cy="3624579"/>
          </a:xfrm>
        </p:grpSpPr>
        <p:pic>
          <p:nvPicPr>
            <p:cNvPr id="51" name="object 50">
              <a:extLst>
                <a:ext uri="{FF2B5EF4-FFF2-40B4-BE49-F238E27FC236}">
                  <a16:creationId xmlns:a16="http://schemas.microsoft.com/office/drawing/2014/main" id="{73CDAD61-0B31-9042-B64C-78B85368064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0068" y="1917191"/>
              <a:ext cx="1063752" cy="227075"/>
            </a:xfrm>
            <a:prstGeom prst="rect">
              <a:avLst/>
            </a:prstGeom>
          </p:spPr>
        </p:pic>
        <p:pic>
          <p:nvPicPr>
            <p:cNvPr id="52" name="object 51">
              <a:extLst>
                <a:ext uri="{FF2B5EF4-FFF2-40B4-BE49-F238E27FC236}">
                  <a16:creationId xmlns:a16="http://schemas.microsoft.com/office/drawing/2014/main" id="{6B8860F6-20DE-804D-BBC1-46B43EE84FE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3516" y="4642104"/>
              <a:ext cx="1165859" cy="310895"/>
            </a:xfrm>
            <a:prstGeom prst="rect">
              <a:avLst/>
            </a:prstGeom>
          </p:spPr>
        </p:pic>
        <p:pic>
          <p:nvPicPr>
            <p:cNvPr id="53" name="object 52">
              <a:extLst>
                <a:ext uri="{FF2B5EF4-FFF2-40B4-BE49-F238E27FC236}">
                  <a16:creationId xmlns:a16="http://schemas.microsoft.com/office/drawing/2014/main" id="{55665427-66E0-1247-9D25-9D228909C8E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26992" y="4680315"/>
              <a:ext cx="1348739" cy="187340"/>
            </a:xfrm>
            <a:prstGeom prst="rect">
              <a:avLst/>
            </a:prstGeom>
          </p:spPr>
        </p:pic>
        <p:pic>
          <p:nvPicPr>
            <p:cNvPr id="54" name="object 53">
              <a:extLst>
                <a:ext uri="{FF2B5EF4-FFF2-40B4-BE49-F238E27FC236}">
                  <a16:creationId xmlns:a16="http://schemas.microsoft.com/office/drawing/2014/main" id="{7365CDF1-CBBC-0A47-BEF5-A5CC8DE9B7C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4851" y="4669535"/>
              <a:ext cx="891540" cy="472439"/>
            </a:xfrm>
            <a:prstGeom prst="rect">
              <a:avLst/>
            </a:prstGeom>
          </p:spPr>
        </p:pic>
        <p:pic>
          <p:nvPicPr>
            <p:cNvPr id="55" name="object 54">
              <a:extLst>
                <a:ext uri="{FF2B5EF4-FFF2-40B4-BE49-F238E27FC236}">
                  <a16:creationId xmlns:a16="http://schemas.microsoft.com/office/drawing/2014/main" id="{E48E9E5F-4C9C-8E42-921A-0312BDD3F6C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28504" y="5137403"/>
              <a:ext cx="943355" cy="192023"/>
            </a:xfrm>
            <a:prstGeom prst="rect">
              <a:avLst/>
            </a:prstGeom>
          </p:spPr>
        </p:pic>
        <p:pic>
          <p:nvPicPr>
            <p:cNvPr id="56" name="object 55">
              <a:extLst>
                <a:ext uri="{FF2B5EF4-FFF2-40B4-BE49-F238E27FC236}">
                  <a16:creationId xmlns:a16="http://schemas.microsoft.com/office/drawing/2014/main" id="{5D9869BE-BC45-8343-B7D6-5C3A6735794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73112" y="4645151"/>
              <a:ext cx="1165859" cy="149351"/>
            </a:xfrm>
            <a:prstGeom prst="rect">
              <a:avLst/>
            </a:prstGeom>
          </p:spPr>
        </p:pic>
        <p:pic>
          <p:nvPicPr>
            <p:cNvPr id="57" name="object 56">
              <a:extLst>
                <a:ext uri="{FF2B5EF4-FFF2-40B4-BE49-F238E27FC236}">
                  <a16:creationId xmlns:a16="http://schemas.microsoft.com/office/drawing/2014/main" id="{3FA04035-C401-D14B-8537-770FED23470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80360" y="1833371"/>
              <a:ext cx="929639" cy="406908"/>
            </a:xfrm>
            <a:prstGeom prst="rect">
              <a:avLst/>
            </a:prstGeom>
          </p:spPr>
        </p:pic>
        <p:pic>
          <p:nvPicPr>
            <p:cNvPr id="58" name="object 57">
              <a:extLst>
                <a:ext uri="{FF2B5EF4-FFF2-40B4-BE49-F238E27FC236}">
                  <a16:creationId xmlns:a16="http://schemas.microsoft.com/office/drawing/2014/main" id="{81680468-BE4E-204D-A014-5BC69853EF32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44211" y="1705355"/>
              <a:ext cx="440436" cy="435863"/>
            </a:xfrm>
            <a:prstGeom prst="rect">
              <a:avLst/>
            </a:prstGeom>
          </p:spPr>
        </p:pic>
        <p:pic>
          <p:nvPicPr>
            <p:cNvPr id="59" name="object 58">
              <a:extLst>
                <a:ext uri="{FF2B5EF4-FFF2-40B4-BE49-F238E27FC236}">
                  <a16:creationId xmlns:a16="http://schemas.microsoft.com/office/drawing/2014/main" id="{6FB4F0E2-4C47-B645-9663-71614F71705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74736" y="1738883"/>
              <a:ext cx="1054607" cy="405384"/>
            </a:xfrm>
            <a:prstGeom prst="rect">
              <a:avLst/>
            </a:prstGeom>
          </p:spPr>
        </p:pic>
        <p:pic>
          <p:nvPicPr>
            <p:cNvPr id="60" name="object 59">
              <a:extLst>
                <a:ext uri="{FF2B5EF4-FFF2-40B4-BE49-F238E27FC236}">
                  <a16:creationId xmlns:a16="http://schemas.microsoft.com/office/drawing/2014/main" id="{5134E31E-7771-2B42-8C88-D7C90B66A7B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59339" y="1872995"/>
              <a:ext cx="1043940" cy="271272"/>
            </a:xfrm>
            <a:prstGeom prst="rect">
              <a:avLst/>
            </a:prstGeom>
          </p:spPr>
        </p:pic>
        <p:pic>
          <p:nvPicPr>
            <p:cNvPr id="61" name="object 60">
              <a:extLst>
                <a:ext uri="{FF2B5EF4-FFF2-40B4-BE49-F238E27FC236}">
                  <a16:creationId xmlns:a16="http://schemas.microsoft.com/office/drawing/2014/main" id="{7C381EA6-4C0F-C748-BE51-D767AF3D1BF2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00232" y="4637532"/>
              <a:ext cx="987551" cy="242315"/>
            </a:xfrm>
            <a:prstGeom prst="rect">
              <a:avLst/>
            </a:prstGeom>
          </p:spPr>
        </p:pic>
      </p:grpSp>
      <p:sp>
        <p:nvSpPr>
          <p:cNvPr id="62" name="object 61">
            <a:extLst>
              <a:ext uri="{FF2B5EF4-FFF2-40B4-BE49-F238E27FC236}">
                <a16:creationId xmlns:a16="http://schemas.microsoft.com/office/drawing/2014/main" id="{541C5687-9202-DE49-99E5-447EEEBE231B}"/>
              </a:ext>
            </a:extLst>
          </p:cNvPr>
          <p:cNvSpPr txBox="1"/>
          <p:nvPr/>
        </p:nvSpPr>
        <p:spPr>
          <a:xfrm>
            <a:off x="3420871" y="4054586"/>
            <a:ext cx="701159" cy="16309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  <a:tabLst>
                <a:tab pos="426482" algn="l"/>
              </a:tabLst>
            </a:pPr>
            <a:r>
              <a:rPr sz="1013" b="1" spc="-115" dirty="0">
                <a:solidFill>
                  <a:srgbClr val="58BC85"/>
                </a:solidFill>
                <a:latin typeface="Arial"/>
                <a:cs typeface="Arial"/>
              </a:rPr>
              <a:t>193</a:t>
            </a:r>
            <a:r>
              <a:rPr sz="1013" b="1" spc="-3" dirty="0">
                <a:solidFill>
                  <a:srgbClr val="58BC85"/>
                </a:solidFill>
                <a:latin typeface="Arial"/>
                <a:cs typeface="Arial"/>
              </a:rPr>
              <a:t>8</a:t>
            </a:r>
            <a:r>
              <a:rPr sz="1013" b="1" dirty="0">
                <a:solidFill>
                  <a:srgbClr val="58BC85"/>
                </a:solidFill>
                <a:latin typeface="Arial"/>
                <a:cs typeface="Arial"/>
              </a:rPr>
              <a:t>	</a:t>
            </a:r>
            <a:r>
              <a:rPr sz="1013" b="1" spc="-115" dirty="0">
                <a:solidFill>
                  <a:srgbClr val="58BC85"/>
                </a:solidFill>
                <a:latin typeface="Arial"/>
                <a:cs typeface="Arial"/>
              </a:rPr>
              <a:t>1</a:t>
            </a:r>
            <a:r>
              <a:rPr sz="1013" b="1" spc="-40" dirty="0">
                <a:solidFill>
                  <a:srgbClr val="58BC85"/>
                </a:solidFill>
                <a:latin typeface="Arial"/>
                <a:cs typeface="Arial"/>
              </a:rPr>
              <a:t>9</a:t>
            </a:r>
            <a:r>
              <a:rPr sz="1013" b="1" spc="-6" dirty="0">
                <a:solidFill>
                  <a:srgbClr val="58BC85"/>
                </a:solidFill>
                <a:latin typeface="Arial"/>
                <a:cs typeface="Arial"/>
              </a:rPr>
              <a:t>4</a:t>
            </a:r>
            <a:r>
              <a:rPr sz="1013" b="1" spc="-3" dirty="0">
                <a:solidFill>
                  <a:srgbClr val="58BC85"/>
                </a:solidFill>
                <a:latin typeface="Arial"/>
                <a:cs typeface="Arial"/>
              </a:rPr>
              <a:t>5</a:t>
            </a:r>
            <a:endParaRPr sz="1013">
              <a:latin typeface="Arial"/>
              <a:cs typeface="Arial"/>
            </a:endParaRPr>
          </a:p>
        </p:txBody>
      </p:sp>
      <p:grpSp>
        <p:nvGrpSpPr>
          <p:cNvPr id="63" name="object 62">
            <a:extLst>
              <a:ext uri="{FF2B5EF4-FFF2-40B4-BE49-F238E27FC236}">
                <a16:creationId xmlns:a16="http://schemas.microsoft.com/office/drawing/2014/main" id="{6FEEB070-2DBD-BC4F-B68C-C2C3CC6684AD}"/>
              </a:ext>
            </a:extLst>
          </p:cNvPr>
          <p:cNvGrpSpPr/>
          <p:nvPr/>
        </p:nvGrpSpPr>
        <p:grpSpPr>
          <a:xfrm>
            <a:off x="1443981" y="2467745"/>
            <a:ext cx="5523905" cy="2248853"/>
            <a:chOff x="198120" y="1453896"/>
            <a:chExt cx="9820275" cy="3997960"/>
          </a:xfrm>
        </p:grpSpPr>
        <p:sp>
          <p:nvSpPr>
            <p:cNvPr id="64" name="object 63">
              <a:extLst>
                <a:ext uri="{FF2B5EF4-FFF2-40B4-BE49-F238E27FC236}">
                  <a16:creationId xmlns:a16="http://schemas.microsoft.com/office/drawing/2014/main" id="{A5E167C0-0C90-E440-A2F4-1EDDB51354C5}"/>
                </a:ext>
              </a:extLst>
            </p:cNvPr>
            <p:cNvSpPr/>
            <p:nvPr/>
          </p:nvSpPr>
          <p:spPr>
            <a:xfrm>
              <a:off x="3694937" y="3637025"/>
              <a:ext cx="2814955" cy="1410970"/>
            </a:xfrm>
            <a:custGeom>
              <a:avLst/>
              <a:gdLst/>
              <a:ahLst/>
              <a:cxnLst/>
              <a:rect l="l" t="t" r="r" b="b"/>
              <a:pathLst>
                <a:path w="2814954" h="1410970">
                  <a:moveTo>
                    <a:pt x="0" y="0"/>
                  </a:moveTo>
                  <a:lnTo>
                    <a:pt x="0" y="1410716"/>
                  </a:lnTo>
                </a:path>
                <a:path w="2814954" h="1410970">
                  <a:moveTo>
                    <a:pt x="2814828" y="0"/>
                  </a:moveTo>
                  <a:lnTo>
                    <a:pt x="2814828" y="894207"/>
                  </a:lnTo>
                </a:path>
              </a:pathLst>
            </a:custGeom>
            <a:ln w="4572">
              <a:solidFill>
                <a:srgbClr val="52545A"/>
              </a:solidFill>
            </a:ln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pic>
          <p:nvPicPr>
            <p:cNvPr id="65" name="object 64">
              <a:extLst>
                <a:ext uri="{FF2B5EF4-FFF2-40B4-BE49-F238E27FC236}">
                  <a16:creationId xmlns:a16="http://schemas.microsoft.com/office/drawing/2014/main" id="{D7233F45-ABFF-6049-A367-C4E700C7656F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07592" y="1453896"/>
              <a:ext cx="1411223" cy="399288"/>
            </a:xfrm>
            <a:prstGeom prst="rect">
              <a:avLst/>
            </a:prstGeom>
          </p:spPr>
        </p:pic>
        <p:pic>
          <p:nvPicPr>
            <p:cNvPr id="66" name="object 65">
              <a:extLst>
                <a:ext uri="{FF2B5EF4-FFF2-40B4-BE49-F238E27FC236}">
                  <a16:creationId xmlns:a16="http://schemas.microsoft.com/office/drawing/2014/main" id="{F868A700-717E-C449-B339-5B10E0D5C8AE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8120" y="1810512"/>
              <a:ext cx="1225296" cy="452627"/>
            </a:xfrm>
            <a:prstGeom prst="rect">
              <a:avLst/>
            </a:prstGeom>
          </p:spPr>
        </p:pic>
        <p:pic>
          <p:nvPicPr>
            <p:cNvPr id="67" name="object 66">
              <a:extLst>
                <a:ext uri="{FF2B5EF4-FFF2-40B4-BE49-F238E27FC236}">
                  <a16:creationId xmlns:a16="http://schemas.microsoft.com/office/drawing/2014/main" id="{9F572C22-D224-A144-BFBF-380ABB418969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75303" y="5117599"/>
              <a:ext cx="637765" cy="333748"/>
            </a:xfrm>
            <a:prstGeom prst="rect">
              <a:avLst/>
            </a:prstGeom>
          </p:spPr>
        </p:pic>
        <p:pic>
          <p:nvPicPr>
            <p:cNvPr id="68" name="object 67">
              <a:extLst>
                <a:ext uri="{FF2B5EF4-FFF2-40B4-BE49-F238E27FC236}">
                  <a16:creationId xmlns:a16="http://schemas.microsoft.com/office/drawing/2014/main" id="{4F143C11-3273-8E45-B020-7DEE0CD8B85B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778239" y="4636006"/>
              <a:ext cx="1239637" cy="201036"/>
            </a:xfrm>
            <a:prstGeom prst="rect">
              <a:avLst/>
            </a:prstGeom>
          </p:spPr>
        </p:pic>
        <p:pic>
          <p:nvPicPr>
            <p:cNvPr id="69" name="object 68">
              <a:extLst>
                <a:ext uri="{FF2B5EF4-FFF2-40B4-BE49-F238E27FC236}">
                  <a16:creationId xmlns:a16="http://schemas.microsoft.com/office/drawing/2014/main" id="{06E3B0B3-2713-3149-8DBF-B72339EAAF43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9307" y="4642109"/>
              <a:ext cx="1188218" cy="416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904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6">
            <a:extLst>
              <a:ext uri="{FF2B5EF4-FFF2-40B4-BE49-F238E27FC236}">
                <a16:creationId xmlns:a16="http://schemas.microsoft.com/office/drawing/2014/main" id="{BAD3387E-4B1B-1641-8F50-D601E189A4D4}"/>
              </a:ext>
            </a:extLst>
          </p:cNvPr>
          <p:cNvSpPr txBox="1"/>
          <p:nvPr/>
        </p:nvSpPr>
        <p:spPr>
          <a:xfrm>
            <a:off x="1548170" y="2495648"/>
            <a:ext cx="3181547" cy="222297"/>
          </a:xfrm>
          <a:prstGeom prst="rect">
            <a:avLst/>
          </a:prstGeom>
        </p:spPr>
        <p:txBody>
          <a:bodyPr vert="horz" wrap="square" lIns="0" tIns="6787" rIns="0" bIns="0" rtlCol="0">
            <a:spAutoFit/>
          </a:bodyPr>
          <a:lstStyle/>
          <a:p>
            <a:pPr marL="7144">
              <a:spcBef>
                <a:spcPts val="53"/>
              </a:spcBef>
            </a:pPr>
            <a:r>
              <a:rPr sz="1400" b="1" dirty="0" err="1">
                <a:latin typeface="Arial"/>
                <a:cs typeface="Arial"/>
              </a:rPr>
              <a:t>Hagyományos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dirty="0" err="1">
                <a:latin typeface="Arial"/>
                <a:cs typeface="Arial"/>
              </a:rPr>
              <a:t>megközelítés</a:t>
            </a:r>
            <a:endParaRPr lang="hu-HU" sz="1400" b="1" dirty="0">
              <a:latin typeface="Arial"/>
              <a:cs typeface="Arial"/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D666703C-C4B0-E543-AA76-1491401BD83E}"/>
              </a:ext>
            </a:extLst>
          </p:cNvPr>
          <p:cNvSpPr txBox="1"/>
          <p:nvPr/>
        </p:nvSpPr>
        <p:spPr>
          <a:xfrm>
            <a:off x="1548171" y="2883720"/>
            <a:ext cx="2951910" cy="887343"/>
          </a:xfrm>
          <a:prstGeom prst="rect">
            <a:avLst/>
          </a:prstGeom>
        </p:spPr>
        <p:txBody>
          <a:bodyPr vert="horz" wrap="square" lIns="0" tIns="27861" rIns="0" bIns="0" rtlCol="0">
            <a:spAutoFit/>
          </a:bodyPr>
          <a:lstStyle/>
          <a:p>
            <a:pPr marL="199668" marR="245030" indent="-192881">
              <a:lnSpc>
                <a:spcPts val="1339"/>
              </a:lnSpc>
              <a:spcBef>
                <a:spcPts val="220"/>
              </a:spcBef>
              <a:buChar char="•"/>
              <a:tabLst>
                <a:tab pos="199668" algn="l"/>
                <a:tab pos="200025" algn="l"/>
              </a:tabLst>
            </a:pPr>
            <a:r>
              <a:rPr sz="1400" dirty="0" err="1">
                <a:latin typeface="Arial"/>
                <a:cs typeface="Arial"/>
              </a:rPr>
              <a:t>Csak</a:t>
            </a:r>
            <a:r>
              <a:rPr lang="hu-HU" sz="1400" dirty="0">
                <a:latin typeface="Arial"/>
                <a:cs typeface="Arial"/>
              </a:rPr>
              <a:t> látható</a:t>
            </a:r>
            <a:r>
              <a:rPr sz="1400" dirty="0">
                <a:latin typeface="Arial"/>
                <a:cs typeface="Arial"/>
              </a:rPr>
              <a:t> hiba esetén történik javítás/ </a:t>
            </a:r>
            <a:r>
              <a:rPr sz="1400" dirty="0" err="1">
                <a:latin typeface="Arial"/>
                <a:cs typeface="Arial"/>
              </a:rPr>
              <a:t>szakaszcsere</a:t>
            </a:r>
            <a:endParaRPr lang="hu-HU" sz="1400" dirty="0">
              <a:latin typeface="Arial"/>
              <a:cs typeface="Arial"/>
            </a:endParaRPr>
          </a:p>
          <a:p>
            <a:pPr marL="199668" marR="245030" indent="-192881">
              <a:lnSpc>
                <a:spcPts val="1339"/>
              </a:lnSpc>
              <a:spcBef>
                <a:spcPts val="220"/>
              </a:spcBef>
              <a:buChar char="•"/>
              <a:tabLst>
                <a:tab pos="199668" algn="l"/>
                <a:tab pos="200025" algn="l"/>
              </a:tabLst>
            </a:pPr>
            <a:endParaRPr sz="1400" dirty="0">
              <a:latin typeface="Arial"/>
              <a:cs typeface="Arial"/>
            </a:endParaRPr>
          </a:p>
          <a:p>
            <a:pPr marL="200025" indent="-192881">
              <a:lnSpc>
                <a:spcPts val="1313"/>
              </a:lnSpc>
              <a:buChar char="•"/>
              <a:tabLst>
                <a:tab pos="199668" algn="l"/>
                <a:tab pos="200025" algn="l"/>
              </a:tabLst>
            </a:pPr>
            <a:r>
              <a:rPr sz="1400" dirty="0">
                <a:latin typeface="Arial"/>
                <a:cs typeface="Arial"/>
              </a:rPr>
              <a:t>Életkor alapján történő vezeték csere</a:t>
            </a: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1FAC29DF-1C2E-2749-AEF6-BA587CBA7804}"/>
              </a:ext>
            </a:extLst>
          </p:cNvPr>
          <p:cNvSpPr txBox="1"/>
          <p:nvPr/>
        </p:nvSpPr>
        <p:spPr>
          <a:xfrm>
            <a:off x="5751410" y="2565538"/>
            <a:ext cx="2604527" cy="223018"/>
          </a:xfrm>
          <a:prstGeom prst="rect">
            <a:avLst/>
          </a:prstGeom>
        </p:spPr>
        <p:txBody>
          <a:bodyPr vert="horz" wrap="square" lIns="0" tIns="7501" rIns="0" bIns="0" rtlCol="0">
            <a:spAutoFit/>
          </a:bodyPr>
          <a:lstStyle/>
          <a:p>
            <a:pPr marL="7144">
              <a:spcBef>
                <a:spcPts val="59"/>
              </a:spcBef>
            </a:pPr>
            <a:r>
              <a:rPr sz="1400" b="1" dirty="0">
                <a:latin typeface="Arial"/>
                <a:cs typeface="Arial"/>
              </a:rPr>
              <a:t>OKOS megközelítés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159F9953-879C-9E4D-B0D8-1BB0FBB9F0B3}"/>
              </a:ext>
            </a:extLst>
          </p:cNvPr>
          <p:cNvSpPr txBox="1"/>
          <p:nvPr/>
        </p:nvSpPr>
        <p:spPr>
          <a:xfrm>
            <a:off x="5762879" y="2892039"/>
            <a:ext cx="2594253" cy="386909"/>
          </a:xfrm>
          <a:prstGeom prst="rect">
            <a:avLst/>
          </a:prstGeom>
        </p:spPr>
        <p:txBody>
          <a:bodyPr vert="horz" wrap="square" lIns="0" tIns="41791" rIns="0" bIns="0" rtlCol="0">
            <a:spAutoFit/>
          </a:bodyPr>
          <a:lstStyle/>
          <a:p>
            <a:pPr marL="7144" marR="2858">
              <a:lnSpc>
                <a:spcPct val="80000"/>
              </a:lnSpc>
              <a:spcBef>
                <a:spcPts val="329"/>
              </a:spcBef>
            </a:pPr>
            <a:r>
              <a:rPr sz="1400" dirty="0">
                <a:latin typeface="Arial"/>
                <a:cs typeface="Arial"/>
              </a:rPr>
              <a:t>Adatelemzésen alapuló akusztikus </a:t>
            </a:r>
            <a:r>
              <a:rPr sz="1400" dirty="0" err="1">
                <a:latin typeface="Arial"/>
                <a:cs typeface="Arial"/>
              </a:rPr>
              <a:t>profil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dirty="0" err="1">
                <a:latin typeface="Arial"/>
                <a:cs typeface="Arial"/>
              </a:rPr>
              <a:t>alapján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4ACFBE8C-EB75-134F-AE5F-6791EC50FE6E}"/>
              </a:ext>
            </a:extLst>
          </p:cNvPr>
          <p:cNvSpPr txBox="1"/>
          <p:nvPr/>
        </p:nvSpPr>
        <p:spPr>
          <a:xfrm>
            <a:off x="1548171" y="2027881"/>
            <a:ext cx="5171128" cy="222297"/>
          </a:xfrm>
          <a:prstGeom prst="rect">
            <a:avLst/>
          </a:prstGeom>
        </p:spPr>
        <p:txBody>
          <a:bodyPr vert="horz" wrap="square" lIns="0" tIns="6787" rIns="0" bIns="0" rtlCol="0">
            <a:spAutoFit/>
          </a:bodyPr>
          <a:lstStyle/>
          <a:p>
            <a:pPr marL="7144">
              <a:spcBef>
                <a:spcPts val="53"/>
              </a:spcBef>
            </a:pPr>
            <a:r>
              <a:rPr sz="1400" dirty="0">
                <a:latin typeface="Arial"/>
                <a:cs typeface="Arial"/>
              </a:rPr>
              <a:t>Üzemeltetési hatékonyság és költségmegtakarítás</a:t>
            </a:r>
          </a:p>
        </p:txBody>
      </p:sp>
      <p:grpSp>
        <p:nvGrpSpPr>
          <p:cNvPr id="24" name="object 13">
            <a:extLst>
              <a:ext uri="{FF2B5EF4-FFF2-40B4-BE49-F238E27FC236}">
                <a16:creationId xmlns:a16="http://schemas.microsoft.com/office/drawing/2014/main" id="{3B08F0B9-BAF6-5944-AE93-79F4AD4A3114}"/>
              </a:ext>
            </a:extLst>
          </p:cNvPr>
          <p:cNvGrpSpPr/>
          <p:nvPr/>
        </p:nvGrpSpPr>
        <p:grpSpPr>
          <a:xfrm>
            <a:off x="7740992" y="1650076"/>
            <a:ext cx="949761" cy="936188"/>
            <a:chOff x="9906000" y="580644"/>
            <a:chExt cx="1688464" cy="1664335"/>
          </a:xfrm>
        </p:grpSpPr>
        <p:pic>
          <p:nvPicPr>
            <p:cNvPr id="25" name="object 14">
              <a:extLst>
                <a:ext uri="{FF2B5EF4-FFF2-40B4-BE49-F238E27FC236}">
                  <a16:creationId xmlns:a16="http://schemas.microsoft.com/office/drawing/2014/main" id="{C919DF7D-8024-614E-B476-E18D70F82A9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0" y="580644"/>
              <a:ext cx="1688465" cy="1663953"/>
            </a:xfrm>
            <a:prstGeom prst="rect">
              <a:avLst/>
            </a:prstGeom>
          </p:spPr>
        </p:pic>
        <p:pic>
          <p:nvPicPr>
            <p:cNvPr id="26" name="object 15">
              <a:extLst>
                <a:ext uri="{FF2B5EF4-FFF2-40B4-BE49-F238E27FC236}">
                  <a16:creationId xmlns:a16="http://schemas.microsoft.com/office/drawing/2014/main" id="{C2D894E4-270A-5842-B6D2-4EBC46DE6F9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26395" y="685800"/>
              <a:ext cx="1444752" cy="1444752"/>
            </a:xfrm>
            <a:prstGeom prst="rect">
              <a:avLst/>
            </a:prstGeom>
          </p:spPr>
        </p:pic>
        <p:pic>
          <p:nvPicPr>
            <p:cNvPr id="27" name="object 16">
              <a:extLst>
                <a:ext uri="{FF2B5EF4-FFF2-40B4-BE49-F238E27FC236}">
                  <a16:creationId xmlns:a16="http://schemas.microsoft.com/office/drawing/2014/main" id="{DFA94BB1-5A64-F846-AA3A-603997084CC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55936" y="815340"/>
              <a:ext cx="1194816" cy="1194815"/>
            </a:xfrm>
            <a:prstGeom prst="rect">
              <a:avLst/>
            </a:prstGeom>
          </p:spPr>
        </p:pic>
      </p:grpSp>
      <p:sp>
        <p:nvSpPr>
          <p:cNvPr id="28" name="object 5">
            <a:extLst>
              <a:ext uri="{FF2B5EF4-FFF2-40B4-BE49-F238E27FC236}">
                <a16:creationId xmlns:a16="http://schemas.microsoft.com/office/drawing/2014/main" id="{C1860970-2E88-0243-A497-9E971536D6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5366" y="741849"/>
            <a:ext cx="6547865" cy="256152"/>
          </a:xfrm>
          <a:prstGeom prst="rect">
            <a:avLst/>
          </a:prstGeom>
        </p:spPr>
        <p:txBody>
          <a:bodyPr vert="horz" wrap="square" lIns="0" tIns="6787" rIns="0" bIns="0" rtlCol="0" anchor="ctr">
            <a:spAutoFit/>
          </a:bodyPr>
          <a:lstStyle/>
          <a:p>
            <a:pPr marL="7144">
              <a:spcBef>
                <a:spcPts val="53"/>
              </a:spcBef>
            </a:pPr>
            <a:r>
              <a:rPr lang="hu-HU" sz="1800" b="1" dirty="0">
                <a:latin typeface="Arial "/>
              </a:rPr>
              <a:t>Csővezeték javítás, felújítás</a:t>
            </a:r>
            <a:endParaRPr sz="1800" b="1" dirty="0">
              <a:latin typeface="Arial 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021339DA-8D53-4AE4-8845-BA1A99D451B3}"/>
              </a:ext>
            </a:extLst>
          </p:cNvPr>
          <p:cNvSpPr/>
          <p:nvPr/>
        </p:nvSpPr>
        <p:spPr>
          <a:xfrm>
            <a:off x="-1972638" y="4429440"/>
            <a:ext cx="9781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34014" algn="ctr">
              <a:spcBef>
                <a:spcPts val="56"/>
              </a:spcBef>
            </a:pPr>
            <a:r>
              <a:rPr lang="hu-HU" b="1" dirty="0">
                <a:solidFill>
                  <a:srgbClr val="C00000"/>
                </a:solidFill>
                <a:latin typeface="Arial"/>
                <a:cs typeface="Arial"/>
              </a:rPr>
              <a:t>Csak a hibás csőszakasz cseréje a felújítási költségek optimalizálásával!!!</a:t>
            </a:r>
            <a:endParaRPr lang="hu-HU"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079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9993656-956B-7940-BB01-1F46C615D67E}"/>
              </a:ext>
            </a:extLst>
          </p:cNvPr>
          <p:cNvSpPr/>
          <p:nvPr/>
        </p:nvSpPr>
        <p:spPr>
          <a:xfrm>
            <a:off x="3413414" y="1278082"/>
            <a:ext cx="4068041" cy="732560"/>
          </a:xfrm>
          <a:prstGeom prst="roundRect">
            <a:avLst/>
          </a:prstGeom>
          <a:solidFill>
            <a:srgbClr val="3A85A9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418C8C15-B0FC-8F43-857D-3FC327CDB3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26185" y="1478210"/>
            <a:ext cx="3928062" cy="332303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sz="2100" dirty="0">
                <a:solidFill>
                  <a:schemeClr val="bg1"/>
                </a:solidFill>
                <a:latin typeface="Arial"/>
                <a:cs typeface="Arial"/>
              </a:rPr>
              <a:t>A Xylem </a:t>
            </a:r>
            <a:r>
              <a:rPr sz="2100" dirty="0" err="1">
                <a:solidFill>
                  <a:schemeClr val="bg1"/>
                </a:solidFill>
                <a:latin typeface="Arial"/>
                <a:cs typeface="Arial"/>
              </a:rPr>
              <a:t>válasza</a:t>
            </a:r>
            <a:r>
              <a:rPr sz="2100" dirty="0">
                <a:solidFill>
                  <a:schemeClr val="bg1"/>
                </a:solidFill>
                <a:latin typeface="Arial"/>
                <a:cs typeface="Arial"/>
              </a:rPr>
              <a:t> - SmartBall</a:t>
            </a:r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9FE0AA77-CBC5-424C-9902-6316D6448E1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697" y="2550067"/>
            <a:ext cx="2274511" cy="2387000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A4F15FFC-3B5F-A749-8383-F91820DFECA8}"/>
              </a:ext>
            </a:extLst>
          </p:cNvPr>
          <p:cNvSpPr txBox="1"/>
          <p:nvPr/>
        </p:nvSpPr>
        <p:spPr>
          <a:xfrm>
            <a:off x="3554734" y="2379011"/>
            <a:ext cx="4643693" cy="216357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16669">
              <a:spcBef>
                <a:spcPts val="71"/>
              </a:spcBef>
            </a:pPr>
            <a:r>
              <a:rPr sz="1400" b="1" dirty="0">
                <a:latin typeface="Arial "/>
                <a:ea typeface="Verdana" panose="020B0604030504040204" pitchFamily="34" charset="0"/>
                <a:cs typeface="Verdana" panose="020B0604030504040204" pitchFamily="34" charset="0"/>
              </a:rPr>
              <a:t>PURE SmartBall: </a:t>
            </a:r>
            <a:r>
              <a:rPr sz="1400" dirty="0">
                <a:latin typeface="Arial "/>
                <a:ea typeface="Verdana" panose="020B0604030504040204" pitchFamily="34" charset="0"/>
                <a:cs typeface="Verdana" panose="020B0604030504040204" pitchFamily="34" charset="0"/>
              </a:rPr>
              <a:t>Csővezetékben szabadon  gördülő akusztikus </a:t>
            </a:r>
            <a:r>
              <a:rPr sz="1400" dirty="0" err="1">
                <a:latin typeface="Arial "/>
                <a:ea typeface="Verdana" panose="020B0604030504040204" pitchFamily="34" charset="0"/>
                <a:cs typeface="Verdana" panose="020B0604030504040204" pitchFamily="34" charset="0"/>
              </a:rPr>
              <a:t>állapotfelmérő</a:t>
            </a:r>
            <a:r>
              <a:rPr sz="1400" dirty="0">
                <a:latin typeface="Arial "/>
                <a:ea typeface="Verdana" panose="020B0604030504040204" pitchFamily="34" charset="0"/>
                <a:cs typeface="Verdana" panose="020B0604030504040204" pitchFamily="34" charset="0"/>
              </a:rPr>
              <a:t> platform</a:t>
            </a:r>
          </a:p>
          <a:p>
            <a:pPr>
              <a:spcBef>
                <a:spcPts val="38"/>
              </a:spcBef>
            </a:pPr>
            <a:endParaRPr sz="1400" dirty="0">
              <a:latin typeface="Arial 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4314" marR="781050" indent="-215265">
              <a:buFont typeface="Wingdings"/>
              <a:buChar char=""/>
              <a:tabLst>
                <a:tab pos="224790" algn="l"/>
              </a:tabLst>
            </a:pPr>
            <a:r>
              <a:rPr sz="1400" dirty="0">
                <a:latin typeface="Arial "/>
                <a:ea typeface="Verdana" panose="020B0604030504040204" pitchFamily="34" charset="0"/>
                <a:cs typeface="Verdana" panose="020B0604030504040204" pitchFamily="34" charset="0"/>
              </a:rPr>
              <a:t>Megtalálja a rejtett szivárgásokat és  légzárványokat</a:t>
            </a:r>
          </a:p>
          <a:p>
            <a:pPr>
              <a:buClr>
                <a:srgbClr val="0085AC"/>
              </a:buClr>
              <a:buFont typeface="Wingdings"/>
              <a:buChar char=""/>
            </a:pPr>
            <a:endParaRPr sz="1400" dirty="0">
              <a:latin typeface="Arial 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4314" indent="-215265">
              <a:buFont typeface="Wingdings"/>
              <a:buChar char=""/>
              <a:tabLst>
                <a:tab pos="224790" algn="l"/>
              </a:tabLst>
            </a:pPr>
            <a:r>
              <a:rPr sz="1400" dirty="0">
                <a:latin typeface="Arial "/>
                <a:ea typeface="Verdana" panose="020B0604030504040204" pitchFamily="34" charset="0"/>
                <a:cs typeface="Verdana" panose="020B0604030504040204" pitchFamily="34" charset="0"/>
              </a:rPr>
              <a:t>Rögzíti a vezeték nyomvonalát (igény esetén)</a:t>
            </a:r>
          </a:p>
          <a:p>
            <a:pPr>
              <a:spcBef>
                <a:spcPts val="38"/>
              </a:spcBef>
              <a:buClr>
                <a:srgbClr val="0085AC"/>
              </a:buClr>
              <a:buFont typeface="Wingdings"/>
              <a:buChar char=""/>
            </a:pPr>
            <a:endParaRPr sz="1400" dirty="0">
              <a:latin typeface="Arial 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4314" indent="-215265">
              <a:spcBef>
                <a:spcPts val="4"/>
              </a:spcBef>
              <a:buFont typeface="Wingdings"/>
              <a:buChar char=""/>
              <a:tabLst>
                <a:tab pos="224790" algn="l"/>
              </a:tabLst>
            </a:pPr>
            <a:r>
              <a:rPr sz="1400" dirty="0">
                <a:latin typeface="Arial "/>
                <a:ea typeface="Verdana" panose="020B0604030504040204" pitchFamily="34" charset="0"/>
                <a:cs typeface="Verdana" panose="020B0604030504040204" pitchFamily="34" charset="0"/>
              </a:rPr>
              <a:t>Azonosítja a nem dokumentált</a:t>
            </a:r>
          </a:p>
          <a:p>
            <a:pPr marL="224314"/>
            <a:r>
              <a:rPr sz="1400" dirty="0">
                <a:latin typeface="Arial "/>
                <a:ea typeface="Verdana" panose="020B0604030504040204" pitchFamily="34" charset="0"/>
                <a:cs typeface="Verdana" panose="020B0604030504040204" pitchFamily="34" charset="0"/>
              </a:rPr>
              <a:t>szerelvényeket</a:t>
            </a:r>
          </a:p>
        </p:txBody>
      </p:sp>
    </p:spTree>
    <p:extLst>
      <p:ext uri="{BB962C8B-B14F-4D97-AF65-F5344CB8AC3E}">
        <p14:creationId xmlns:p14="http://schemas.microsoft.com/office/powerpoint/2010/main" val="43574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5">
            <a:extLst>
              <a:ext uri="{FF2B5EF4-FFF2-40B4-BE49-F238E27FC236}">
                <a16:creationId xmlns:a16="http://schemas.microsoft.com/office/drawing/2014/main" id="{214130C2-0A8E-D246-8344-263191BCB65A}"/>
              </a:ext>
            </a:extLst>
          </p:cNvPr>
          <p:cNvSpPr txBox="1">
            <a:spLocks/>
          </p:cNvSpPr>
          <p:nvPr/>
        </p:nvSpPr>
        <p:spPr>
          <a:xfrm>
            <a:off x="3482143" y="718604"/>
            <a:ext cx="5661857" cy="286136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lang="en-ID" sz="1800" b="1" dirty="0">
                <a:latin typeface="Arial"/>
                <a:cs typeface="Arial"/>
              </a:rPr>
              <a:t>PURE </a:t>
            </a:r>
            <a:r>
              <a:rPr lang="en-ID" sz="1800" b="1" dirty="0" err="1">
                <a:latin typeface="Arial"/>
                <a:cs typeface="Arial"/>
              </a:rPr>
              <a:t>SmartBall</a:t>
            </a:r>
            <a:r>
              <a:rPr lang="en-ID" sz="1800" b="1" dirty="0">
                <a:latin typeface="Arial"/>
                <a:cs typeface="Arial"/>
              </a:rPr>
              <a:t> – </a:t>
            </a:r>
            <a:r>
              <a:rPr lang="en-ID" sz="1800" b="1" dirty="0" err="1">
                <a:latin typeface="Arial"/>
                <a:cs typeface="Arial"/>
              </a:rPr>
              <a:t>Okos</a:t>
            </a:r>
            <a:r>
              <a:rPr lang="en-ID" sz="1800" b="1" dirty="0">
                <a:latin typeface="Arial"/>
                <a:cs typeface="Arial"/>
              </a:rPr>
              <a:t> </a:t>
            </a:r>
            <a:r>
              <a:rPr lang="en-ID" sz="1800" b="1" dirty="0" err="1">
                <a:latin typeface="Arial"/>
                <a:cs typeface="Arial"/>
              </a:rPr>
              <a:t>csővezeték</a:t>
            </a:r>
            <a:r>
              <a:rPr lang="en-ID" sz="1800" b="1" dirty="0">
                <a:latin typeface="Arial"/>
                <a:cs typeface="Arial"/>
              </a:rPr>
              <a:t> </a:t>
            </a:r>
            <a:r>
              <a:rPr lang="en-ID" sz="1800" b="1" dirty="0" err="1">
                <a:latin typeface="Arial"/>
                <a:cs typeface="Arial"/>
              </a:rPr>
              <a:t>vizsgálat</a:t>
            </a:r>
            <a:endParaRPr lang="en-ID" sz="1800" b="1" dirty="0">
              <a:latin typeface="Arial"/>
              <a:cs typeface="Arial"/>
            </a:endParaRPr>
          </a:p>
        </p:txBody>
      </p:sp>
      <p:grpSp>
        <p:nvGrpSpPr>
          <p:cNvPr id="11" name="object 6">
            <a:extLst>
              <a:ext uri="{FF2B5EF4-FFF2-40B4-BE49-F238E27FC236}">
                <a16:creationId xmlns:a16="http://schemas.microsoft.com/office/drawing/2014/main" id="{686F5453-CBE8-EC45-9D2C-F48EDA9462D0}"/>
              </a:ext>
            </a:extLst>
          </p:cNvPr>
          <p:cNvGrpSpPr/>
          <p:nvPr/>
        </p:nvGrpSpPr>
        <p:grpSpPr>
          <a:xfrm>
            <a:off x="1977676" y="4432929"/>
            <a:ext cx="251460" cy="283369"/>
            <a:chOff x="2886283" y="4578790"/>
            <a:chExt cx="335280" cy="377825"/>
          </a:xfrm>
        </p:grpSpPr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5B7D068C-ADCA-BF4B-AFFD-19E8C635234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6283" y="4578790"/>
              <a:ext cx="335136" cy="377565"/>
            </a:xfrm>
            <a:prstGeom prst="rect">
              <a:avLst/>
            </a:prstGeom>
          </p:spPr>
        </p:pic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1B0C8A6D-5F80-184D-9658-4CC8F65F729B}"/>
                </a:ext>
              </a:extLst>
            </p:cNvPr>
            <p:cNvSpPr/>
            <p:nvPr/>
          </p:nvSpPr>
          <p:spPr>
            <a:xfrm>
              <a:off x="2910840" y="4581905"/>
              <a:ext cx="283845" cy="334645"/>
            </a:xfrm>
            <a:custGeom>
              <a:avLst/>
              <a:gdLst/>
              <a:ahLst/>
              <a:cxnLst/>
              <a:rect l="l" t="t" r="r" b="b"/>
              <a:pathLst>
                <a:path w="283844" h="334645">
                  <a:moveTo>
                    <a:pt x="250278" y="39354"/>
                  </a:moveTo>
                  <a:lnTo>
                    <a:pt x="226138" y="48004"/>
                  </a:lnTo>
                  <a:lnTo>
                    <a:pt x="0" y="317627"/>
                  </a:lnTo>
                  <a:lnTo>
                    <a:pt x="19812" y="334391"/>
                  </a:lnTo>
                  <a:lnTo>
                    <a:pt x="245968" y="64635"/>
                  </a:lnTo>
                  <a:lnTo>
                    <a:pt x="250278" y="39354"/>
                  </a:lnTo>
                  <a:close/>
                </a:path>
                <a:path w="283844" h="334645">
                  <a:moveTo>
                    <a:pt x="281401" y="11303"/>
                  </a:moveTo>
                  <a:lnTo>
                    <a:pt x="256921" y="11303"/>
                  </a:lnTo>
                  <a:lnTo>
                    <a:pt x="276733" y="27940"/>
                  </a:lnTo>
                  <a:lnTo>
                    <a:pt x="245967" y="64643"/>
                  </a:lnTo>
                  <a:lnTo>
                    <a:pt x="238887" y="106172"/>
                  </a:lnTo>
                  <a:lnTo>
                    <a:pt x="237617" y="113157"/>
                  </a:lnTo>
                  <a:lnTo>
                    <a:pt x="242316" y="119888"/>
                  </a:lnTo>
                  <a:lnTo>
                    <a:pt x="249428" y="121158"/>
                  </a:lnTo>
                  <a:lnTo>
                    <a:pt x="256412" y="122301"/>
                  </a:lnTo>
                  <a:lnTo>
                    <a:pt x="263144" y="117602"/>
                  </a:lnTo>
                  <a:lnTo>
                    <a:pt x="264414" y="110490"/>
                  </a:lnTo>
                  <a:lnTo>
                    <a:pt x="281401" y="11303"/>
                  </a:lnTo>
                  <a:close/>
                </a:path>
                <a:path w="283844" h="334645">
                  <a:moveTo>
                    <a:pt x="283337" y="0"/>
                  </a:moveTo>
                  <a:lnTo>
                    <a:pt x="170942" y="40259"/>
                  </a:lnTo>
                  <a:lnTo>
                    <a:pt x="167512" y="47752"/>
                  </a:lnTo>
                  <a:lnTo>
                    <a:pt x="172339" y="61214"/>
                  </a:lnTo>
                  <a:lnTo>
                    <a:pt x="179705" y="64643"/>
                  </a:lnTo>
                  <a:lnTo>
                    <a:pt x="226138" y="48004"/>
                  </a:lnTo>
                  <a:lnTo>
                    <a:pt x="256921" y="11303"/>
                  </a:lnTo>
                  <a:lnTo>
                    <a:pt x="281401" y="11303"/>
                  </a:lnTo>
                  <a:lnTo>
                    <a:pt x="283337" y="0"/>
                  </a:lnTo>
                  <a:close/>
                </a:path>
                <a:path w="283844" h="334645">
                  <a:moveTo>
                    <a:pt x="264331" y="17526"/>
                  </a:moveTo>
                  <a:lnTo>
                    <a:pt x="254000" y="17526"/>
                  </a:lnTo>
                  <a:lnTo>
                    <a:pt x="271145" y="31877"/>
                  </a:lnTo>
                  <a:lnTo>
                    <a:pt x="250278" y="39354"/>
                  </a:lnTo>
                  <a:lnTo>
                    <a:pt x="245968" y="64635"/>
                  </a:lnTo>
                  <a:lnTo>
                    <a:pt x="276733" y="27940"/>
                  </a:lnTo>
                  <a:lnTo>
                    <a:pt x="264331" y="17526"/>
                  </a:lnTo>
                  <a:close/>
                </a:path>
                <a:path w="283844" h="334645">
                  <a:moveTo>
                    <a:pt x="256921" y="11303"/>
                  </a:moveTo>
                  <a:lnTo>
                    <a:pt x="226138" y="48004"/>
                  </a:lnTo>
                  <a:lnTo>
                    <a:pt x="250278" y="39354"/>
                  </a:lnTo>
                  <a:lnTo>
                    <a:pt x="254000" y="17526"/>
                  </a:lnTo>
                  <a:lnTo>
                    <a:pt x="264331" y="17526"/>
                  </a:lnTo>
                  <a:lnTo>
                    <a:pt x="256921" y="11303"/>
                  </a:lnTo>
                  <a:close/>
                </a:path>
                <a:path w="283844" h="334645">
                  <a:moveTo>
                    <a:pt x="254000" y="17526"/>
                  </a:moveTo>
                  <a:lnTo>
                    <a:pt x="250278" y="39354"/>
                  </a:lnTo>
                  <a:lnTo>
                    <a:pt x="271145" y="31877"/>
                  </a:lnTo>
                  <a:lnTo>
                    <a:pt x="254000" y="17526"/>
                  </a:lnTo>
                  <a:close/>
                </a:path>
              </a:pathLst>
            </a:custGeom>
            <a:solidFill>
              <a:srgbClr val="0085A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pic>
        <p:nvPicPr>
          <p:cNvPr id="14" name="object 9">
            <a:extLst>
              <a:ext uri="{FF2B5EF4-FFF2-40B4-BE49-F238E27FC236}">
                <a16:creationId xmlns:a16="http://schemas.microsoft.com/office/drawing/2014/main" id="{9D18776F-EDFB-F440-8344-1806A549A1A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068062"/>
            <a:ext cx="3046095" cy="2364867"/>
          </a:xfrm>
          <a:prstGeom prst="rect">
            <a:avLst/>
          </a:prstGeom>
        </p:spPr>
      </p:pic>
      <p:sp>
        <p:nvSpPr>
          <p:cNvPr id="15" name="object 10">
            <a:extLst>
              <a:ext uri="{FF2B5EF4-FFF2-40B4-BE49-F238E27FC236}">
                <a16:creationId xmlns:a16="http://schemas.microsoft.com/office/drawing/2014/main" id="{CE494604-7248-BF48-A14F-AA98E71B619F}"/>
              </a:ext>
            </a:extLst>
          </p:cNvPr>
          <p:cNvSpPr txBox="1"/>
          <p:nvPr/>
        </p:nvSpPr>
        <p:spPr>
          <a:xfrm>
            <a:off x="3819289" y="3297473"/>
            <a:ext cx="3259605" cy="26305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650" b="1" dirty="0">
                <a:solidFill>
                  <a:srgbClr val="0085AC"/>
                </a:solidFill>
                <a:latin typeface="Arial"/>
                <a:cs typeface="Arial"/>
              </a:rPr>
              <a:t>Mit kínál a SmartBall?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D92A3333-6916-1149-9180-F39D943C30C8}"/>
              </a:ext>
            </a:extLst>
          </p:cNvPr>
          <p:cNvSpPr txBox="1"/>
          <p:nvPr/>
        </p:nvSpPr>
        <p:spPr>
          <a:xfrm>
            <a:off x="1134189" y="4808886"/>
            <a:ext cx="867251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spc="-41" dirty="0">
                <a:solidFill>
                  <a:srgbClr val="0085AC"/>
                </a:solidFill>
                <a:latin typeface="Arial"/>
                <a:cs typeface="Arial"/>
              </a:rPr>
              <a:t>SmartBall</a:t>
            </a:r>
            <a:endParaRPr sz="1500" dirty="0">
              <a:latin typeface="Arial"/>
              <a:cs typeface="Arial"/>
            </a:endParaRPr>
          </a:p>
        </p:txBody>
      </p:sp>
      <p:graphicFrame>
        <p:nvGraphicFramePr>
          <p:cNvPr id="19" name="object 11">
            <a:extLst>
              <a:ext uri="{FF2B5EF4-FFF2-40B4-BE49-F238E27FC236}">
                <a16:creationId xmlns:a16="http://schemas.microsoft.com/office/drawing/2014/main" id="{6C6132E5-AFA7-48E1-99FE-EC13BC67DC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7062655"/>
              </p:ext>
            </p:extLst>
          </p:nvPr>
        </p:nvGraphicFramePr>
        <p:xfrm>
          <a:off x="3819288" y="3700095"/>
          <a:ext cx="4190524" cy="2683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object 10">
            <a:extLst>
              <a:ext uri="{FF2B5EF4-FFF2-40B4-BE49-F238E27FC236}">
                <a16:creationId xmlns:a16="http://schemas.microsoft.com/office/drawing/2014/main" id="{7A54C694-069B-48CE-9D9F-B1B48F2CE537}"/>
              </a:ext>
            </a:extLst>
          </p:cNvPr>
          <p:cNvSpPr txBox="1"/>
          <p:nvPr/>
        </p:nvSpPr>
        <p:spPr>
          <a:xfrm>
            <a:off x="3819288" y="1340319"/>
            <a:ext cx="4595247" cy="26305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hu-HU" sz="1650" b="1" dirty="0">
                <a:solidFill>
                  <a:srgbClr val="0085AC"/>
                </a:solidFill>
                <a:latin typeface="Arial"/>
                <a:cs typeface="Arial"/>
              </a:rPr>
              <a:t>A hagyományos csővezetékvizsgálat</a:t>
            </a:r>
            <a:endParaRPr sz="1650" dirty="0">
              <a:latin typeface="Arial"/>
              <a:cs typeface="Arial"/>
            </a:endParaRPr>
          </a:p>
        </p:txBody>
      </p:sp>
      <p:graphicFrame>
        <p:nvGraphicFramePr>
          <p:cNvPr id="18" name="object 11">
            <a:extLst>
              <a:ext uri="{FF2B5EF4-FFF2-40B4-BE49-F238E27FC236}">
                <a16:creationId xmlns:a16="http://schemas.microsoft.com/office/drawing/2014/main" id="{EDECF442-D3A8-4343-830F-77A9D578A0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9248517"/>
              </p:ext>
            </p:extLst>
          </p:nvPr>
        </p:nvGraphicFramePr>
        <p:xfrm>
          <a:off x="3819287" y="1742941"/>
          <a:ext cx="4190524" cy="141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291250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17">
            <a:extLst>
              <a:ext uri="{FF2B5EF4-FFF2-40B4-BE49-F238E27FC236}">
                <a16:creationId xmlns:a16="http://schemas.microsoft.com/office/drawing/2014/main" id="{D8677BF2-A25D-E647-8778-3484BA01E606}"/>
              </a:ext>
            </a:extLst>
          </p:cNvPr>
          <p:cNvSpPr txBox="1"/>
          <p:nvPr/>
        </p:nvSpPr>
        <p:spPr>
          <a:xfrm>
            <a:off x="9460656" y="3516642"/>
            <a:ext cx="37046" cy="1924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488" spc="-26" dirty="0">
                <a:solidFill>
                  <a:srgbClr val="978977"/>
                </a:solidFill>
                <a:latin typeface="Times New Roman"/>
                <a:cs typeface="Times New Roman"/>
              </a:rPr>
              <a:t>·</a:t>
            </a:r>
            <a:endParaRPr sz="488">
              <a:latin typeface="Times New Roman"/>
              <a:cs typeface="Times New Roman"/>
            </a:endParaRPr>
          </a:p>
          <a:p>
            <a:pPr marL="23336">
              <a:spcBef>
                <a:spcPts val="338"/>
              </a:spcBef>
            </a:pPr>
            <a:r>
              <a:rPr sz="450" spc="-64" dirty="0">
                <a:solidFill>
                  <a:srgbClr val="978977"/>
                </a:solidFill>
                <a:latin typeface="Times New Roman"/>
                <a:cs typeface="Times New Roman"/>
              </a:rPr>
              <a:t>·</a:t>
            </a:r>
            <a:endParaRPr sz="450">
              <a:latin typeface="Times New Roman"/>
              <a:cs typeface="Times New Roman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1B463B7-E8DF-2B45-A35A-5B7FCD7FB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44" y="1424630"/>
            <a:ext cx="7615712" cy="418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86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9984</TotalTime>
  <Words>711</Words>
  <Application>Microsoft Office PowerPoint</Application>
  <PresentationFormat>Diavetítés a képernyőre (4:3 oldalarány)</PresentationFormat>
  <Paragraphs>178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31" baseType="lpstr">
      <vt:lpstr>Arial</vt:lpstr>
      <vt:lpstr>Arial </vt:lpstr>
      <vt:lpstr>Arial Black</vt:lpstr>
      <vt:lpstr>Calibri</vt:lpstr>
      <vt:lpstr>Calibri Light</vt:lpstr>
      <vt:lpstr>Times New Roman</vt:lpstr>
      <vt:lpstr>Verdana</vt:lpstr>
      <vt:lpstr>Wingdings</vt:lpstr>
      <vt:lpstr>Office-téma</vt:lpstr>
      <vt:lpstr>PowerPoint-bemutató</vt:lpstr>
      <vt:lpstr>PowerPoint-bemutató</vt:lpstr>
      <vt:lpstr>PowerPoint-bemutató</vt:lpstr>
      <vt:lpstr>A legszélesebb termékkínálat</vt:lpstr>
      <vt:lpstr>Már a múltban is egyesítettük a leginnovatívabb márkákat</vt:lpstr>
      <vt:lpstr>Csővezeték javítás, felújítás</vt:lpstr>
      <vt:lpstr>A Xylem válasza - SmartBall</vt:lpstr>
      <vt:lpstr>PowerPoint-bemutató</vt:lpstr>
      <vt:lpstr>PowerPoint-bemutató</vt:lpstr>
      <vt:lpstr>SmartBall - Előnyök</vt:lpstr>
      <vt:lpstr>PowerPoint-bemutató</vt:lpstr>
      <vt:lpstr>PURE SmartBall – Okos csővezeték vizsgálat</vt:lpstr>
      <vt:lpstr>SmartBall példák és a kiértékelés alapjai</vt:lpstr>
      <vt:lpstr>SmartBall behelyezési pont</vt:lpstr>
      <vt:lpstr>PowerPoint-bemutató</vt:lpstr>
      <vt:lpstr>SmartBall nyomonkövetés</vt:lpstr>
      <vt:lpstr>SmartBall mérési jegyzőkönv</vt:lpstr>
      <vt:lpstr>PURE SmartBall – Műszaki jellemzők</vt:lpstr>
      <vt:lpstr>Lengyelország – FORTUM Hőszolgáltató Wroclav - 2018</vt:lpstr>
      <vt:lpstr>Lengyelország – FORTUM Hőszolgáltató Wroclav - 2018</vt:lpstr>
      <vt:lpstr>Összefoglalás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Nagy Edit</dc:creator>
  <cp:lastModifiedBy>Raczkevy, Levente - Xylem</cp:lastModifiedBy>
  <cp:revision>38</cp:revision>
  <dcterms:created xsi:type="dcterms:W3CDTF">2018-11-14T08:08:37Z</dcterms:created>
  <dcterms:modified xsi:type="dcterms:W3CDTF">2022-03-02T09:24:26Z</dcterms:modified>
</cp:coreProperties>
</file>